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c:style val="2"/>
  <c:chart>
    <c:title>
      <c:tx>
        <c:rich>
          <a:bodyPr rot="0"/>
          <a:lstStyle/>
          <a:p>
            <a:pPr>
              <a:defRPr lang="fr-FR" sz="1862" b="0" strike="noStrike" spc="-1">
                <a:solidFill>
                  <a:srgbClr val="595959"/>
                </a:solidFill>
                <a:latin typeface="Century Gothic"/>
              </a:defRPr>
            </a:pPr>
            <a:r>
              <a:rPr lang="fr-FR" sz="1862" b="0" strike="noStrike" spc="-1">
                <a:solidFill>
                  <a:srgbClr val="595959"/>
                </a:solidFill>
                <a:latin typeface="Century Gothic"/>
              </a:rPr>
              <a:t>Compétences bureautique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AQUIS</c:v>
                </c:pt>
              </c:strCache>
            </c:strRef>
          </c:tx>
          <c:spPr>
            <a:solidFill>
              <a:srgbClr val="B31166"/>
            </a:solidFill>
            <a:ln w="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entury Gothic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3"/>
                <c:pt idx="0">
                  <c:v>Word</c:v>
                </c:pt>
                <c:pt idx="1">
                  <c:v>Excel</c:v>
                </c:pt>
                <c:pt idx="2">
                  <c:v>PowerPoint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51</c:v>
                </c:pt>
                <c:pt idx="1">
                  <c:v>14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4D-434B-A070-8A10D734CA2F}"/>
            </c:ext>
          </c:extLst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NON AQUIS</c:v>
                </c:pt>
              </c:strCache>
            </c:strRef>
          </c:tx>
          <c:spPr>
            <a:solidFill>
              <a:srgbClr val="E33D6F"/>
            </a:solidFill>
            <a:ln w="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entury Gothic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3"/>
                <c:pt idx="0">
                  <c:v>Word</c:v>
                </c:pt>
                <c:pt idx="1">
                  <c:v>Excel</c:v>
                </c:pt>
                <c:pt idx="2">
                  <c:v>PowerPoint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3"/>
                <c:pt idx="0">
                  <c:v>20</c:v>
                </c:pt>
                <c:pt idx="1">
                  <c:v>21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4D-434B-A070-8A10D734CA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698621"/>
        <c:axId val="7215320"/>
      </c:barChart>
      <c:catAx>
        <c:axId val="68698621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sz="1197" b="0" strike="noStrike" spc="-1">
                <a:solidFill>
                  <a:srgbClr val="595959"/>
                </a:solidFill>
                <a:latin typeface="Century Gothic"/>
              </a:defRPr>
            </a:pPr>
            <a:endParaRPr lang="fr-FR"/>
          </a:p>
        </c:txPr>
        <c:crossAx val="7215320"/>
        <c:crosses val="autoZero"/>
        <c:auto val="1"/>
        <c:lblAlgn val="ctr"/>
        <c:lblOffset val="100"/>
        <c:noMultiLvlLbl val="0"/>
      </c:catAx>
      <c:valAx>
        <c:axId val="7215320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0%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sz="1197" b="0" strike="noStrike" spc="-1">
                <a:solidFill>
                  <a:srgbClr val="595959"/>
                </a:solidFill>
                <a:latin typeface="Century Gothic"/>
              </a:defRPr>
            </a:pPr>
            <a:endParaRPr lang="fr-FR"/>
          </a:p>
        </c:txPr>
        <c:crossAx val="68698621"/>
        <c:crosses val="autoZero"/>
        <c:crossBetween val="between"/>
      </c:valAx>
      <c:spPr>
        <a:noFill/>
        <a:ln w="0">
          <a:noFill/>
        </a:ln>
      </c:spPr>
    </c:plotArea>
    <c:legend>
      <c:legendPos val="b"/>
      <c:overlay val="0"/>
      <c:spPr>
        <a:noFill/>
        <a:ln w="0">
          <a:noFill/>
        </a:ln>
      </c:spPr>
      <c:txPr>
        <a:bodyPr/>
        <a:lstStyle/>
        <a:p>
          <a:pPr>
            <a:defRPr sz="1197" b="0" strike="noStrike" spc="-1">
              <a:solidFill>
                <a:srgbClr val="595959"/>
              </a:solidFill>
              <a:latin typeface="Century Gothic"/>
            </a:defRPr>
          </a:pPr>
          <a:endParaRPr lang="fr-FR"/>
        </a:p>
      </c:txPr>
    </c:legend>
    <c:plotVisOnly val="1"/>
    <c:dispBlanksAs val="gap"/>
    <c:showDLblsOverMax val="1"/>
  </c:chart>
  <c:spPr>
    <a:noFill/>
    <a:ln w="0">
      <a:noFill/>
    </a:ln>
  </c:spPr>
</c:chartSpac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F5A83D-72CD-4FCF-8A2F-27EAD6002B85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A416BDD-B71F-4F02-8034-D3880632E216}">
      <dgm:prSet phldrT="[Texte]"/>
      <dgm:spPr/>
      <dgm:t>
        <a:bodyPr/>
        <a:lstStyle/>
        <a:p>
          <a:r>
            <a:rPr lang="fr-FR" dirty="0"/>
            <a:t>Centre AFPA Mont de Marsan</a:t>
          </a:r>
        </a:p>
      </dgm:t>
    </dgm:pt>
    <dgm:pt modelId="{52A58C4C-043A-4AE1-8621-9E229FB00624}" type="parTrans" cxnId="{8E3E48E0-DA8A-443F-A9A0-8E770EC47251}">
      <dgm:prSet/>
      <dgm:spPr/>
      <dgm:t>
        <a:bodyPr/>
        <a:lstStyle/>
        <a:p>
          <a:endParaRPr lang="fr-FR"/>
        </a:p>
      </dgm:t>
    </dgm:pt>
    <dgm:pt modelId="{EB55154B-6319-4F63-9AC5-A7FD1F4EE9FF}" type="sibTrans" cxnId="{8E3E48E0-DA8A-443F-A9A0-8E770EC47251}">
      <dgm:prSet/>
      <dgm:spPr/>
      <dgm:t>
        <a:bodyPr/>
        <a:lstStyle/>
        <a:p>
          <a:endParaRPr lang="fr-FR"/>
        </a:p>
      </dgm:t>
    </dgm:pt>
    <dgm:pt modelId="{695BD305-F55B-49CD-8ADC-A2F919037562}">
      <dgm:prSet phldrT="[Texte]"/>
      <dgm:spPr/>
      <dgm:t>
        <a:bodyPr/>
        <a:lstStyle/>
        <a:p>
          <a:r>
            <a:rPr lang="fr-FR" dirty="0"/>
            <a:t>CROUS</a:t>
          </a:r>
        </a:p>
      </dgm:t>
    </dgm:pt>
    <dgm:pt modelId="{BCB74113-D22C-42F6-80FE-6F766F828281}" type="parTrans" cxnId="{C49A5D5F-3AE6-45B1-9C8C-91629A0155C6}">
      <dgm:prSet/>
      <dgm:spPr/>
      <dgm:t>
        <a:bodyPr/>
        <a:lstStyle/>
        <a:p>
          <a:endParaRPr lang="fr-FR"/>
        </a:p>
      </dgm:t>
    </dgm:pt>
    <dgm:pt modelId="{3992C764-58CE-4F74-9460-2D56FA97567D}" type="sibTrans" cxnId="{C49A5D5F-3AE6-45B1-9C8C-91629A0155C6}">
      <dgm:prSet/>
      <dgm:spPr/>
      <dgm:t>
        <a:bodyPr/>
        <a:lstStyle/>
        <a:p>
          <a:endParaRPr lang="fr-FR"/>
        </a:p>
      </dgm:t>
    </dgm:pt>
    <dgm:pt modelId="{77A72EAA-7539-4E60-A87E-160EC7503C7E}">
      <dgm:prSet phldrT="[Texte]"/>
      <dgm:spPr/>
      <dgm:t>
        <a:bodyPr/>
        <a:lstStyle/>
        <a:p>
          <a:r>
            <a:rPr lang="fr-FR" dirty="0"/>
            <a:t>Logements étudiant</a:t>
          </a:r>
        </a:p>
      </dgm:t>
    </dgm:pt>
    <dgm:pt modelId="{FCDC5E01-4307-4829-9006-CDCBA281F2E1}" type="parTrans" cxnId="{B36EB177-9569-4E02-9C71-824275213069}">
      <dgm:prSet/>
      <dgm:spPr/>
      <dgm:t>
        <a:bodyPr/>
        <a:lstStyle/>
        <a:p>
          <a:endParaRPr lang="fr-FR"/>
        </a:p>
      </dgm:t>
    </dgm:pt>
    <dgm:pt modelId="{8AB54763-78A8-4A92-96B7-D89F37F2E763}" type="sibTrans" cxnId="{B36EB177-9569-4E02-9C71-824275213069}">
      <dgm:prSet/>
      <dgm:spPr/>
      <dgm:t>
        <a:bodyPr/>
        <a:lstStyle/>
        <a:p>
          <a:endParaRPr lang="fr-FR"/>
        </a:p>
      </dgm:t>
    </dgm:pt>
    <dgm:pt modelId="{4C3528E2-BD8A-41DA-AF3D-A0C1B92ABC5B}">
      <dgm:prSet phldrT="[Texte]"/>
      <dgm:spPr/>
      <dgm:t>
        <a:bodyPr/>
        <a:lstStyle/>
        <a:p>
          <a:r>
            <a:rPr lang="fr-FR" dirty="0"/>
            <a:t>Cantine CROUS</a:t>
          </a:r>
        </a:p>
      </dgm:t>
    </dgm:pt>
    <dgm:pt modelId="{4666A832-26B8-4EF3-A01A-6D30D828B740}" type="parTrans" cxnId="{1536B6E8-EFD3-43F8-9DD8-2F28B1044935}">
      <dgm:prSet/>
      <dgm:spPr/>
      <dgm:t>
        <a:bodyPr/>
        <a:lstStyle/>
        <a:p>
          <a:endParaRPr lang="fr-FR"/>
        </a:p>
      </dgm:t>
    </dgm:pt>
    <dgm:pt modelId="{D31D9AB8-8E3C-4822-95B7-C3280A436BE7}" type="sibTrans" cxnId="{1536B6E8-EFD3-43F8-9DD8-2F28B1044935}">
      <dgm:prSet/>
      <dgm:spPr/>
      <dgm:t>
        <a:bodyPr/>
        <a:lstStyle/>
        <a:p>
          <a:endParaRPr lang="fr-FR"/>
        </a:p>
      </dgm:t>
    </dgm:pt>
    <dgm:pt modelId="{3D16C787-730C-4895-8DB7-481DB8320512}">
      <dgm:prSet phldrT="[Texte]"/>
      <dgm:spPr/>
      <dgm:t>
        <a:bodyPr/>
        <a:lstStyle/>
        <a:p>
          <a:r>
            <a:rPr lang="fr-FR" dirty="0"/>
            <a:t>AFPA</a:t>
          </a:r>
        </a:p>
      </dgm:t>
    </dgm:pt>
    <dgm:pt modelId="{D87E4183-4547-465B-A2CE-C0062601C95B}" type="parTrans" cxnId="{CC4ADD3E-FFB4-44CC-BFEA-C2CD6C8395D3}">
      <dgm:prSet/>
      <dgm:spPr/>
      <dgm:t>
        <a:bodyPr/>
        <a:lstStyle/>
        <a:p>
          <a:endParaRPr lang="fr-FR"/>
        </a:p>
      </dgm:t>
    </dgm:pt>
    <dgm:pt modelId="{1B8C71F4-6224-46BE-8D18-6302C76970F6}" type="sibTrans" cxnId="{CC4ADD3E-FFB4-44CC-BFEA-C2CD6C8395D3}">
      <dgm:prSet/>
      <dgm:spPr/>
      <dgm:t>
        <a:bodyPr/>
        <a:lstStyle/>
        <a:p>
          <a:endParaRPr lang="fr-FR"/>
        </a:p>
      </dgm:t>
    </dgm:pt>
    <dgm:pt modelId="{6C2AFF77-E13C-43C1-A1B6-04C81676605E}">
      <dgm:prSet phldrT="[Texte]"/>
      <dgm:spPr/>
      <dgm:t>
        <a:bodyPr/>
        <a:lstStyle/>
        <a:p>
          <a:r>
            <a:rPr lang="fr-FR" dirty="0"/>
            <a:t>Classe</a:t>
          </a:r>
        </a:p>
        <a:p>
          <a:r>
            <a:rPr lang="fr-FR" dirty="0"/>
            <a:t>SAMS</a:t>
          </a:r>
        </a:p>
      </dgm:t>
    </dgm:pt>
    <dgm:pt modelId="{9D8BA8AA-5182-49D2-958A-8B8FF0AC300E}" type="parTrans" cxnId="{28D15246-CCD5-4A5E-8D27-851FE8D59DFF}">
      <dgm:prSet/>
      <dgm:spPr/>
      <dgm:t>
        <a:bodyPr/>
        <a:lstStyle/>
        <a:p>
          <a:endParaRPr lang="fr-FR"/>
        </a:p>
      </dgm:t>
    </dgm:pt>
    <dgm:pt modelId="{5C47A531-206A-4618-A49A-F2CF5C0C8DDC}" type="sibTrans" cxnId="{28D15246-CCD5-4A5E-8D27-851FE8D59DFF}">
      <dgm:prSet/>
      <dgm:spPr/>
      <dgm:t>
        <a:bodyPr/>
        <a:lstStyle/>
        <a:p>
          <a:endParaRPr lang="fr-FR"/>
        </a:p>
      </dgm:t>
    </dgm:pt>
    <dgm:pt modelId="{3D0BCBFE-F105-45A0-B896-6DF608DBBF09}" type="pres">
      <dgm:prSet presAssocID="{CBF5A83D-72CD-4FCF-8A2F-27EAD6002B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E673E7-168E-4D99-AE91-DED1DE37140B}" type="pres">
      <dgm:prSet presAssocID="{4A416BDD-B71F-4F02-8034-D3880632E216}" presName="hierRoot1" presStyleCnt="0"/>
      <dgm:spPr/>
    </dgm:pt>
    <dgm:pt modelId="{FC2EBCC9-8DC2-459F-8BCB-B9755A7F0E07}" type="pres">
      <dgm:prSet presAssocID="{4A416BDD-B71F-4F02-8034-D3880632E216}" presName="composite" presStyleCnt="0"/>
      <dgm:spPr/>
    </dgm:pt>
    <dgm:pt modelId="{E44C5732-868E-4E7B-8BAF-78FC98788EB7}" type="pres">
      <dgm:prSet presAssocID="{4A416BDD-B71F-4F02-8034-D3880632E216}" presName="image" presStyleLbl="node0" presStyleIdx="0" presStyleCnt="1"/>
      <dgm:spPr/>
    </dgm:pt>
    <dgm:pt modelId="{9DD05AC0-F57D-4291-915B-ED7412D454A2}" type="pres">
      <dgm:prSet presAssocID="{4A416BDD-B71F-4F02-8034-D3880632E216}" presName="text" presStyleLbl="revTx" presStyleIdx="0" presStyleCnt="6">
        <dgm:presLayoutVars>
          <dgm:chPref val="3"/>
        </dgm:presLayoutVars>
      </dgm:prSet>
      <dgm:spPr/>
    </dgm:pt>
    <dgm:pt modelId="{96FDF0C3-D75E-441D-8C58-29C121757DE2}" type="pres">
      <dgm:prSet presAssocID="{4A416BDD-B71F-4F02-8034-D3880632E216}" presName="hierChild2" presStyleCnt="0"/>
      <dgm:spPr/>
    </dgm:pt>
    <dgm:pt modelId="{D86CEF01-E0B7-4324-BE4A-3FA476414BBB}" type="pres">
      <dgm:prSet presAssocID="{BCB74113-D22C-42F6-80FE-6F766F828281}" presName="Name10" presStyleLbl="parChTrans1D2" presStyleIdx="0" presStyleCnt="2"/>
      <dgm:spPr/>
    </dgm:pt>
    <dgm:pt modelId="{83EA97BB-BB88-4BDC-92EA-15F06B261EF4}" type="pres">
      <dgm:prSet presAssocID="{695BD305-F55B-49CD-8ADC-A2F919037562}" presName="hierRoot2" presStyleCnt="0"/>
      <dgm:spPr/>
    </dgm:pt>
    <dgm:pt modelId="{A0CA4C35-6F87-4A35-8BD6-722DA061A1CA}" type="pres">
      <dgm:prSet presAssocID="{695BD305-F55B-49CD-8ADC-A2F919037562}" presName="composite2" presStyleCnt="0"/>
      <dgm:spPr/>
    </dgm:pt>
    <dgm:pt modelId="{26CDE8EF-208A-4344-9E19-1D383DD70B4F}" type="pres">
      <dgm:prSet presAssocID="{695BD305-F55B-49CD-8ADC-A2F919037562}" presName="image2" presStyleLbl="node2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19D139C-3023-4311-B3B4-BB907CF72730}" type="pres">
      <dgm:prSet presAssocID="{695BD305-F55B-49CD-8ADC-A2F919037562}" presName="text2" presStyleLbl="revTx" presStyleIdx="1" presStyleCnt="6">
        <dgm:presLayoutVars>
          <dgm:chPref val="3"/>
        </dgm:presLayoutVars>
      </dgm:prSet>
      <dgm:spPr/>
    </dgm:pt>
    <dgm:pt modelId="{3CC097BD-DB7D-4C10-9911-DC55876AF4D9}" type="pres">
      <dgm:prSet presAssocID="{695BD305-F55B-49CD-8ADC-A2F919037562}" presName="hierChild3" presStyleCnt="0"/>
      <dgm:spPr/>
    </dgm:pt>
    <dgm:pt modelId="{19058168-5564-4FDE-B4DE-D9287B8B274B}" type="pres">
      <dgm:prSet presAssocID="{FCDC5E01-4307-4829-9006-CDCBA281F2E1}" presName="Name17" presStyleLbl="parChTrans1D3" presStyleIdx="0" presStyleCnt="3"/>
      <dgm:spPr/>
    </dgm:pt>
    <dgm:pt modelId="{2B7FCF61-3D22-4959-B893-CA1B0E64A040}" type="pres">
      <dgm:prSet presAssocID="{77A72EAA-7539-4E60-A87E-160EC7503C7E}" presName="hierRoot3" presStyleCnt="0"/>
      <dgm:spPr/>
    </dgm:pt>
    <dgm:pt modelId="{CB1D957A-A39F-4F5D-B380-5F10AF886089}" type="pres">
      <dgm:prSet presAssocID="{77A72EAA-7539-4E60-A87E-160EC7503C7E}" presName="composite3" presStyleCnt="0"/>
      <dgm:spPr/>
    </dgm:pt>
    <dgm:pt modelId="{EFDFBF76-0304-4735-88BD-B562D0B5A23C}" type="pres">
      <dgm:prSet presAssocID="{77A72EAA-7539-4E60-A87E-160EC7503C7E}" presName="image3" presStyleLbl="node3" presStyleIdx="0" presStyleCnt="3"/>
      <dgm:spPr/>
    </dgm:pt>
    <dgm:pt modelId="{679F09F3-A6CE-46E9-81D9-325E2D888C2C}" type="pres">
      <dgm:prSet presAssocID="{77A72EAA-7539-4E60-A87E-160EC7503C7E}" presName="text3" presStyleLbl="revTx" presStyleIdx="2" presStyleCnt="6">
        <dgm:presLayoutVars>
          <dgm:chPref val="3"/>
        </dgm:presLayoutVars>
      </dgm:prSet>
      <dgm:spPr/>
    </dgm:pt>
    <dgm:pt modelId="{F820D9D6-8FAA-4CF7-8802-8BE2E28B0F5E}" type="pres">
      <dgm:prSet presAssocID="{77A72EAA-7539-4E60-A87E-160EC7503C7E}" presName="hierChild4" presStyleCnt="0"/>
      <dgm:spPr/>
    </dgm:pt>
    <dgm:pt modelId="{94545C52-B95A-4E0E-8D21-D8ED55332D17}" type="pres">
      <dgm:prSet presAssocID="{4666A832-26B8-4EF3-A01A-6D30D828B740}" presName="Name17" presStyleLbl="parChTrans1D3" presStyleIdx="1" presStyleCnt="3"/>
      <dgm:spPr/>
    </dgm:pt>
    <dgm:pt modelId="{2EF7CAC1-97F1-41C6-BBA1-5E05B0793D36}" type="pres">
      <dgm:prSet presAssocID="{4C3528E2-BD8A-41DA-AF3D-A0C1B92ABC5B}" presName="hierRoot3" presStyleCnt="0"/>
      <dgm:spPr/>
    </dgm:pt>
    <dgm:pt modelId="{D3E1AC54-C368-4C33-A866-4C11D4FB5F1A}" type="pres">
      <dgm:prSet presAssocID="{4C3528E2-BD8A-41DA-AF3D-A0C1B92ABC5B}" presName="composite3" presStyleCnt="0"/>
      <dgm:spPr/>
    </dgm:pt>
    <dgm:pt modelId="{26B8176B-8970-4F2C-9F27-D45DEFF04BA1}" type="pres">
      <dgm:prSet presAssocID="{4C3528E2-BD8A-41DA-AF3D-A0C1B92ABC5B}" presName="image3" presStyleLbl="node3" presStyleIdx="1" presStyleCnt="3"/>
      <dgm:spPr/>
    </dgm:pt>
    <dgm:pt modelId="{4159C833-AC15-4706-845C-74E09A20B136}" type="pres">
      <dgm:prSet presAssocID="{4C3528E2-BD8A-41DA-AF3D-A0C1B92ABC5B}" presName="text3" presStyleLbl="revTx" presStyleIdx="3" presStyleCnt="6">
        <dgm:presLayoutVars>
          <dgm:chPref val="3"/>
        </dgm:presLayoutVars>
      </dgm:prSet>
      <dgm:spPr/>
    </dgm:pt>
    <dgm:pt modelId="{5D37AFDF-61FE-44A0-8428-3263BE8549BA}" type="pres">
      <dgm:prSet presAssocID="{4C3528E2-BD8A-41DA-AF3D-A0C1B92ABC5B}" presName="hierChild4" presStyleCnt="0"/>
      <dgm:spPr/>
    </dgm:pt>
    <dgm:pt modelId="{ED0C0928-EC4D-4B6D-92FB-5FC5780DC329}" type="pres">
      <dgm:prSet presAssocID="{D87E4183-4547-465B-A2CE-C0062601C95B}" presName="Name10" presStyleLbl="parChTrans1D2" presStyleIdx="1" presStyleCnt="2"/>
      <dgm:spPr/>
    </dgm:pt>
    <dgm:pt modelId="{C84426E1-F384-4980-8B88-4EE800D19BF5}" type="pres">
      <dgm:prSet presAssocID="{3D16C787-730C-4895-8DB7-481DB8320512}" presName="hierRoot2" presStyleCnt="0"/>
      <dgm:spPr/>
    </dgm:pt>
    <dgm:pt modelId="{A0A97513-22CD-463E-ADD3-38D70E7E6B35}" type="pres">
      <dgm:prSet presAssocID="{3D16C787-730C-4895-8DB7-481DB8320512}" presName="composite2" presStyleCnt="0"/>
      <dgm:spPr/>
    </dgm:pt>
    <dgm:pt modelId="{B08843EA-1339-4499-9CB6-BB5AEE7D345C}" type="pres">
      <dgm:prSet presAssocID="{3D16C787-730C-4895-8DB7-481DB8320512}" presName="image2" presStyleLbl="node2" presStyleIdx="1" presStyleCnt="2"/>
      <dgm:spPr/>
    </dgm:pt>
    <dgm:pt modelId="{6EFA6D88-EB94-41CE-A7B0-4F8419AE1260}" type="pres">
      <dgm:prSet presAssocID="{3D16C787-730C-4895-8DB7-481DB8320512}" presName="text2" presStyleLbl="revTx" presStyleIdx="4" presStyleCnt="6">
        <dgm:presLayoutVars>
          <dgm:chPref val="3"/>
        </dgm:presLayoutVars>
      </dgm:prSet>
      <dgm:spPr/>
    </dgm:pt>
    <dgm:pt modelId="{41B3D83F-3953-4DA4-A72E-9DFD24E0CAB8}" type="pres">
      <dgm:prSet presAssocID="{3D16C787-730C-4895-8DB7-481DB8320512}" presName="hierChild3" presStyleCnt="0"/>
      <dgm:spPr/>
    </dgm:pt>
    <dgm:pt modelId="{9EAB46DD-707A-45D7-B53C-858FBA2ADC93}" type="pres">
      <dgm:prSet presAssocID="{9D8BA8AA-5182-49D2-958A-8B8FF0AC300E}" presName="Name17" presStyleLbl="parChTrans1D3" presStyleIdx="2" presStyleCnt="3"/>
      <dgm:spPr/>
    </dgm:pt>
    <dgm:pt modelId="{FFD599A0-C735-4AA7-A138-A22E8A7BC301}" type="pres">
      <dgm:prSet presAssocID="{6C2AFF77-E13C-43C1-A1B6-04C81676605E}" presName="hierRoot3" presStyleCnt="0"/>
      <dgm:spPr/>
    </dgm:pt>
    <dgm:pt modelId="{7184B49A-E422-42B4-8BBA-4D8A402D992D}" type="pres">
      <dgm:prSet presAssocID="{6C2AFF77-E13C-43C1-A1B6-04C81676605E}" presName="composite3" presStyleCnt="0"/>
      <dgm:spPr/>
    </dgm:pt>
    <dgm:pt modelId="{E7D54371-B3EB-4870-A3D9-85302335FA25}" type="pres">
      <dgm:prSet presAssocID="{6C2AFF77-E13C-43C1-A1B6-04C81676605E}" presName="image3" presStyleLbl="node3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917B62D-FE06-48DF-AB2F-2D5D35A88563}" type="pres">
      <dgm:prSet presAssocID="{6C2AFF77-E13C-43C1-A1B6-04C81676605E}" presName="text3" presStyleLbl="revTx" presStyleIdx="5" presStyleCnt="6">
        <dgm:presLayoutVars>
          <dgm:chPref val="3"/>
        </dgm:presLayoutVars>
      </dgm:prSet>
      <dgm:spPr/>
    </dgm:pt>
    <dgm:pt modelId="{ED4016E1-88E2-4874-9FB2-43D3AD3E96FA}" type="pres">
      <dgm:prSet presAssocID="{6C2AFF77-E13C-43C1-A1B6-04C81676605E}" presName="hierChild4" presStyleCnt="0"/>
      <dgm:spPr/>
    </dgm:pt>
  </dgm:ptLst>
  <dgm:cxnLst>
    <dgm:cxn modelId="{DAC9CB30-928E-42BB-9093-F05F9EDC5BA0}" type="presOf" srcId="{3D16C787-730C-4895-8DB7-481DB8320512}" destId="{6EFA6D88-EB94-41CE-A7B0-4F8419AE1260}" srcOrd="0" destOrd="0" presId="urn:microsoft.com/office/officeart/2009/layout/CirclePictureHierarchy"/>
    <dgm:cxn modelId="{5E491833-FEE9-46F6-90B1-F9D5AA8AABF0}" type="presOf" srcId="{BCB74113-D22C-42F6-80FE-6F766F828281}" destId="{D86CEF01-E0B7-4324-BE4A-3FA476414BBB}" srcOrd="0" destOrd="0" presId="urn:microsoft.com/office/officeart/2009/layout/CirclePictureHierarchy"/>
    <dgm:cxn modelId="{CC4ADD3E-FFB4-44CC-BFEA-C2CD6C8395D3}" srcId="{4A416BDD-B71F-4F02-8034-D3880632E216}" destId="{3D16C787-730C-4895-8DB7-481DB8320512}" srcOrd="1" destOrd="0" parTransId="{D87E4183-4547-465B-A2CE-C0062601C95B}" sibTransId="{1B8C71F4-6224-46BE-8D18-6302C76970F6}"/>
    <dgm:cxn modelId="{C49A5D5F-3AE6-45B1-9C8C-91629A0155C6}" srcId="{4A416BDD-B71F-4F02-8034-D3880632E216}" destId="{695BD305-F55B-49CD-8ADC-A2F919037562}" srcOrd="0" destOrd="0" parTransId="{BCB74113-D22C-42F6-80FE-6F766F828281}" sibTransId="{3992C764-58CE-4F74-9460-2D56FA97567D}"/>
    <dgm:cxn modelId="{72620B66-18B2-47A4-9A08-76711C17ADE4}" type="presOf" srcId="{4C3528E2-BD8A-41DA-AF3D-A0C1B92ABC5B}" destId="{4159C833-AC15-4706-845C-74E09A20B136}" srcOrd="0" destOrd="0" presId="urn:microsoft.com/office/officeart/2009/layout/CirclePictureHierarchy"/>
    <dgm:cxn modelId="{28D15246-CCD5-4A5E-8D27-851FE8D59DFF}" srcId="{3D16C787-730C-4895-8DB7-481DB8320512}" destId="{6C2AFF77-E13C-43C1-A1B6-04C81676605E}" srcOrd="0" destOrd="0" parTransId="{9D8BA8AA-5182-49D2-958A-8B8FF0AC300E}" sibTransId="{5C47A531-206A-4618-A49A-F2CF5C0C8DDC}"/>
    <dgm:cxn modelId="{FECE134E-98AC-4A03-BC70-C2E6246FAB38}" type="presOf" srcId="{77A72EAA-7539-4E60-A87E-160EC7503C7E}" destId="{679F09F3-A6CE-46E9-81D9-325E2D888C2C}" srcOrd="0" destOrd="0" presId="urn:microsoft.com/office/officeart/2009/layout/CirclePictureHierarchy"/>
    <dgm:cxn modelId="{945E6472-9744-4DB0-8DB6-EE9647DE69AA}" type="presOf" srcId="{695BD305-F55B-49CD-8ADC-A2F919037562}" destId="{F19D139C-3023-4311-B3B4-BB907CF72730}" srcOrd="0" destOrd="0" presId="urn:microsoft.com/office/officeart/2009/layout/CirclePictureHierarchy"/>
    <dgm:cxn modelId="{B36EB177-9569-4E02-9C71-824275213069}" srcId="{695BD305-F55B-49CD-8ADC-A2F919037562}" destId="{77A72EAA-7539-4E60-A87E-160EC7503C7E}" srcOrd="0" destOrd="0" parTransId="{FCDC5E01-4307-4829-9006-CDCBA281F2E1}" sibTransId="{8AB54763-78A8-4A92-96B7-D89F37F2E763}"/>
    <dgm:cxn modelId="{9D07DB9D-1A24-4CCB-8C3A-8F2DF79817B2}" type="presOf" srcId="{D87E4183-4547-465B-A2CE-C0062601C95B}" destId="{ED0C0928-EC4D-4B6D-92FB-5FC5780DC329}" srcOrd="0" destOrd="0" presId="urn:microsoft.com/office/officeart/2009/layout/CirclePictureHierarchy"/>
    <dgm:cxn modelId="{B38059A1-5AA7-4739-B4D3-FF7CA7B31CC3}" type="presOf" srcId="{9D8BA8AA-5182-49D2-958A-8B8FF0AC300E}" destId="{9EAB46DD-707A-45D7-B53C-858FBA2ADC93}" srcOrd="0" destOrd="0" presId="urn:microsoft.com/office/officeart/2009/layout/CirclePictureHierarchy"/>
    <dgm:cxn modelId="{C546F3CA-E10F-4C14-BBF3-ACDB8D53D987}" type="presOf" srcId="{6C2AFF77-E13C-43C1-A1B6-04C81676605E}" destId="{4917B62D-FE06-48DF-AB2F-2D5D35A88563}" srcOrd="0" destOrd="0" presId="urn:microsoft.com/office/officeart/2009/layout/CirclePictureHierarchy"/>
    <dgm:cxn modelId="{64A4B2D8-6492-47C2-8711-31E3D3D04E6B}" type="presOf" srcId="{CBF5A83D-72CD-4FCF-8A2F-27EAD6002B85}" destId="{3D0BCBFE-F105-45A0-B896-6DF608DBBF09}" srcOrd="0" destOrd="0" presId="urn:microsoft.com/office/officeart/2009/layout/CirclePictureHierarchy"/>
    <dgm:cxn modelId="{8E3E48E0-DA8A-443F-A9A0-8E770EC47251}" srcId="{CBF5A83D-72CD-4FCF-8A2F-27EAD6002B85}" destId="{4A416BDD-B71F-4F02-8034-D3880632E216}" srcOrd="0" destOrd="0" parTransId="{52A58C4C-043A-4AE1-8621-9E229FB00624}" sibTransId="{EB55154B-6319-4F63-9AC5-A7FD1F4EE9FF}"/>
    <dgm:cxn modelId="{1536B6E8-EFD3-43F8-9DD8-2F28B1044935}" srcId="{695BD305-F55B-49CD-8ADC-A2F919037562}" destId="{4C3528E2-BD8A-41DA-AF3D-A0C1B92ABC5B}" srcOrd="1" destOrd="0" parTransId="{4666A832-26B8-4EF3-A01A-6D30D828B740}" sibTransId="{D31D9AB8-8E3C-4822-95B7-C3280A436BE7}"/>
    <dgm:cxn modelId="{D4CDDCF0-FE4F-4795-A2C7-0E89C6CFAB1E}" type="presOf" srcId="{4666A832-26B8-4EF3-A01A-6D30D828B740}" destId="{94545C52-B95A-4E0E-8D21-D8ED55332D17}" srcOrd="0" destOrd="0" presId="urn:microsoft.com/office/officeart/2009/layout/CirclePictureHierarchy"/>
    <dgm:cxn modelId="{5CE47FF3-18D4-47FA-9C67-EB8B9F2E1011}" type="presOf" srcId="{FCDC5E01-4307-4829-9006-CDCBA281F2E1}" destId="{19058168-5564-4FDE-B4DE-D9287B8B274B}" srcOrd="0" destOrd="0" presId="urn:microsoft.com/office/officeart/2009/layout/CirclePictureHierarchy"/>
    <dgm:cxn modelId="{C3D2D2FC-E13F-492C-87CA-34A95C43CDC6}" type="presOf" srcId="{4A416BDD-B71F-4F02-8034-D3880632E216}" destId="{9DD05AC0-F57D-4291-915B-ED7412D454A2}" srcOrd="0" destOrd="0" presId="urn:microsoft.com/office/officeart/2009/layout/CirclePictureHierarchy"/>
    <dgm:cxn modelId="{002A924C-E794-4212-8D9B-A43416B37110}" type="presParOf" srcId="{3D0BCBFE-F105-45A0-B896-6DF608DBBF09}" destId="{38E673E7-168E-4D99-AE91-DED1DE37140B}" srcOrd="0" destOrd="0" presId="urn:microsoft.com/office/officeart/2009/layout/CirclePictureHierarchy"/>
    <dgm:cxn modelId="{534F8075-4379-40EB-A3B9-9FE629153451}" type="presParOf" srcId="{38E673E7-168E-4D99-AE91-DED1DE37140B}" destId="{FC2EBCC9-8DC2-459F-8BCB-B9755A7F0E07}" srcOrd="0" destOrd="0" presId="urn:microsoft.com/office/officeart/2009/layout/CirclePictureHierarchy"/>
    <dgm:cxn modelId="{207CB6ED-34CF-4A01-8DC2-E890C088065E}" type="presParOf" srcId="{FC2EBCC9-8DC2-459F-8BCB-B9755A7F0E07}" destId="{E44C5732-868E-4E7B-8BAF-78FC98788EB7}" srcOrd="0" destOrd="0" presId="urn:microsoft.com/office/officeart/2009/layout/CirclePictureHierarchy"/>
    <dgm:cxn modelId="{3B017A41-91DB-471D-9C66-708DC0941561}" type="presParOf" srcId="{FC2EBCC9-8DC2-459F-8BCB-B9755A7F0E07}" destId="{9DD05AC0-F57D-4291-915B-ED7412D454A2}" srcOrd="1" destOrd="0" presId="urn:microsoft.com/office/officeart/2009/layout/CirclePictureHierarchy"/>
    <dgm:cxn modelId="{63E052C5-AAED-4481-BE52-1366B9D33E45}" type="presParOf" srcId="{38E673E7-168E-4D99-AE91-DED1DE37140B}" destId="{96FDF0C3-D75E-441D-8C58-29C121757DE2}" srcOrd="1" destOrd="0" presId="urn:microsoft.com/office/officeart/2009/layout/CirclePictureHierarchy"/>
    <dgm:cxn modelId="{C5FA18E7-2920-429C-AB0A-2AB46BB1C566}" type="presParOf" srcId="{96FDF0C3-D75E-441D-8C58-29C121757DE2}" destId="{D86CEF01-E0B7-4324-BE4A-3FA476414BBB}" srcOrd="0" destOrd="0" presId="urn:microsoft.com/office/officeart/2009/layout/CirclePictureHierarchy"/>
    <dgm:cxn modelId="{F90B67CB-CB12-4FFE-8AC9-0606D1774255}" type="presParOf" srcId="{96FDF0C3-D75E-441D-8C58-29C121757DE2}" destId="{83EA97BB-BB88-4BDC-92EA-15F06B261EF4}" srcOrd="1" destOrd="0" presId="urn:microsoft.com/office/officeart/2009/layout/CirclePictureHierarchy"/>
    <dgm:cxn modelId="{E55FBE8E-E02E-46EF-A1E6-C2FE3E9D9985}" type="presParOf" srcId="{83EA97BB-BB88-4BDC-92EA-15F06B261EF4}" destId="{A0CA4C35-6F87-4A35-8BD6-722DA061A1CA}" srcOrd="0" destOrd="0" presId="urn:microsoft.com/office/officeart/2009/layout/CirclePictureHierarchy"/>
    <dgm:cxn modelId="{98F19371-0BAF-4D34-AD22-48E529BAA0DB}" type="presParOf" srcId="{A0CA4C35-6F87-4A35-8BD6-722DA061A1CA}" destId="{26CDE8EF-208A-4344-9E19-1D383DD70B4F}" srcOrd="0" destOrd="0" presId="urn:microsoft.com/office/officeart/2009/layout/CirclePictureHierarchy"/>
    <dgm:cxn modelId="{78256760-CB85-491C-8C6F-A406DD6C439F}" type="presParOf" srcId="{A0CA4C35-6F87-4A35-8BD6-722DA061A1CA}" destId="{F19D139C-3023-4311-B3B4-BB907CF72730}" srcOrd="1" destOrd="0" presId="urn:microsoft.com/office/officeart/2009/layout/CirclePictureHierarchy"/>
    <dgm:cxn modelId="{939E6BDC-2E36-4BEB-AB96-5581579B6760}" type="presParOf" srcId="{83EA97BB-BB88-4BDC-92EA-15F06B261EF4}" destId="{3CC097BD-DB7D-4C10-9911-DC55876AF4D9}" srcOrd="1" destOrd="0" presId="urn:microsoft.com/office/officeart/2009/layout/CirclePictureHierarchy"/>
    <dgm:cxn modelId="{A9136F41-15BA-49EB-BCCF-882FDFC172AC}" type="presParOf" srcId="{3CC097BD-DB7D-4C10-9911-DC55876AF4D9}" destId="{19058168-5564-4FDE-B4DE-D9287B8B274B}" srcOrd="0" destOrd="0" presId="urn:microsoft.com/office/officeart/2009/layout/CirclePictureHierarchy"/>
    <dgm:cxn modelId="{D6937634-2EE0-4E86-BD66-D2CAB6542D11}" type="presParOf" srcId="{3CC097BD-DB7D-4C10-9911-DC55876AF4D9}" destId="{2B7FCF61-3D22-4959-B893-CA1B0E64A040}" srcOrd="1" destOrd="0" presId="urn:microsoft.com/office/officeart/2009/layout/CirclePictureHierarchy"/>
    <dgm:cxn modelId="{7A2FD210-0E20-4151-B8A1-50A647CC7689}" type="presParOf" srcId="{2B7FCF61-3D22-4959-B893-CA1B0E64A040}" destId="{CB1D957A-A39F-4F5D-B380-5F10AF886089}" srcOrd="0" destOrd="0" presId="urn:microsoft.com/office/officeart/2009/layout/CirclePictureHierarchy"/>
    <dgm:cxn modelId="{DD704D42-BA18-45FB-BB9A-07DD7FDC9D52}" type="presParOf" srcId="{CB1D957A-A39F-4F5D-B380-5F10AF886089}" destId="{EFDFBF76-0304-4735-88BD-B562D0B5A23C}" srcOrd="0" destOrd="0" presId="urn:microsoft.com/office/officeart/2009/layout/CirclePictureHierarchy"/>
    <dgm:cxn modelId="{93BDAE11-C6CB-4377-B663-6422C10043F9}" type="presParOf" srcId="{CB1D957A-A39F-4F5D-B380-5F10AF886089}" destId="{679F09F3-A6CE-46E9-81D9-325E2D888C2C}" srcOrd="1" destOrd="0" presId="urn:microsoft.com/office/officeart/2009/layout/CirclePictureHierarchy"/>
    <dgm:cxn modelId="{E346663C-562F-4113-B16B-91316F7BBB09}" type="presParOf" srcId="{2B7FCF61-3D22-4959-B893-CA1B0E64A040}" destId="{F820D9D6-8FAA-4CF7-8802-8BE2E28B0F5E}" srcOrd="1" destOrd="0" presId="urn:microsoft.com/office/officeart/2009/layout/CirclePictureHierarchy"/>
    <dgm:cxn modelId="{ABD54404-115E-4546-A0B8-E7410E43ED08}" type="presParOf" srcId="{3CC097BD-DB7D-4C10-9911-DC55876AF4D9}" destId="{94545C52-B95A-4E0E-8D21-D8ED55332D17}" srcOrd="2" destOrd="0" presId="urn:microsoft.com/office/officeart/2009/layout/CirclePictureHierarchy"/>
    <dgm:cxn modelId="{9A9E77E4-6E0C-4421-9FC1-DCE17859F71A}" type="presParOf" srcId="{3CC097BD-DB7D-4C10-9911-DC55876AF4D9}" destId="{2EF7CAC1-97F1-41C6-BBA1-5E05B0793D36}" srcOrd="3" destOrd="0" presId="urn:microsoft.com/office/officeart/2009/layout/CirclePictureHierarchy"/>
    <dgm:cxn modelId="{D37830F4-802F-4486-8F7E-321399A8A3C1}" type="presParOf" srcId="{2EF7CAC1-97F1-41C6-BBA1-5E05B0793D36}" destId="{D3E1AC54-C368-4C33-A866-4C11D4FB5F1A}" srcOrd="0" destOrd="0" presId="urn:microsoft.com/office/officeart/2009/layout/CirclePictureHierarchy"/>
    <dgm:cxn modelId="{FF63C224-4BB7-43C2-8B80-E35B91543C77}" type="presParOf" srcId="{D3E1AC54-C368-4C33-A866-4C11D4FB5F1A}" destId="{26B8176B-8970-4F2C-9F27-D45DEFF04BA1}" srcOrd="0" destOrd="0" presId="urn:microsoft.com/office/officeart/2009/layout/CirclePictureHierarchy"/>
    <dgm:cxn modelId="{3C4BFB82-A2CB-4B25-8BA8-A14BB6D8AF6E}" type="presParOf" srcId="{D3E1AC54-C368-4C33-A866-4C11D4FB5F1A}" destId="{4159C833-AC15-4706-845C-74E09A20B136}" srcOrd="1" destOrd="0" presId="urn:microsoft.com/office/officeart/2009/layout/CirclePictureHierarchy"/>
    <dgm:cxn modelId="{8CC48981-C892-40FF-948F-4EA782D70648}" type="presParOf" srcId="{2EF7CAC1-97F1-41C6-BBA1-5E05B0793D36}" destId="{5D37AFDF-61FE-44A0-8428-3263BE8549BA}" srcOrd="1" destOrd="0" presId="urn:microsoft.com/office/officeart/2009/layout/CirclePictureHierarchy"/>
    <dgm:cxn modelId="{6168ED93-C6DB-44CA-829D-A43D9367B7CC}" type="presParOf" srcId="{96FDF0C3-D75E-441D-8C58-29C121757DE2}" destId="{ED0C0928-EC4D-4B6D-92FB-5FC5780DC329}" srcOrd="2" destOrd="0" presId="urn:microsoft.com/office/officeart/2009/layout/CirclePictureHierarchy"/>
    <dgm:cxn modelId="{982A364F-F612-4565-BB2E-9F8A7416C6B7}" type="presParOf" srcId="{96FDF0C3-D75E-441D-8C58-29C121757DE2}" destId="{C84426E1-F384-4980-8B88-4EE800D19BF5}" srcOrd="3" destOrd="0" presId="urn:microsoft.com/office/officeart/2009/layout/CirclePictureHierarchy"/>
    <dgm:cxn modelId="{9B28329D-BEBE-4B00-8584-5F99ED7C3CC5}" type="presParOf" srcId="{C84426E1-F384-4980-8B88-4EE800D19BF5}" destId="{A0A97513-22CD-463E-ADD3-38D70E7E6B35}" srcOrd="0" destOrd="0" presId="urn:microsoft.com/office/officeart/2009/layout/CirclePictureHierarchy"/>
    <dgm:cxn modelId="{BED5BC59-5530-4BB9-BDF7-D2F95A3D06EF}" type="presParOf" srcId="{A0A97513-22CD-463E-ADD3-38D70E7E6B35}" destId="{B08843EA-1339-4499-9CB6-BB5AEE7D345C}" srcOrd="0" destOrd="0" presId="urn:microsoft.com/office/officeart/2009/layout/CirclePictureHierarchy"/>
    <dgm:cxn modelId="{252D2725-3F44-407C-8424-399AA00F4018}" type="presParOf" srcId="{A0A97513-22CD-463E-ADD3-38D70E7E6B35}" destId="{6EFA6D88-EB94-41CE-A7B0-4F8419AE1260}" srcOrd="1" destOrd="0" presId="urn:microsoft.com/office/officeart/2009/layout/CirclePictureHierarchy"/>
    <dgm:cxn modelId="{BB196E0F-DC36-4DFF-A140-B9069792831F}" type="presParOf" srcId="{C84426E1-F384-4980-8B88-4EE800D19BF5}" destId="{41B3D83F-3953-4DA4-A72E-9DFD24E0CAB8}" srcOrd="1" destOrd="0" presId="urn:microsoft.com/office/officeart/2009/layout/CirclePictureHierarchy"/>
    <dgm:cxn modelId="{11F1FDAF-A51F-4A8B-9992-54DF1CC60585}" type="presParOf" srcId="{41B3D83F-3953-4DA4-A72E-9DFD24E0CAB8}" destId="{9EAB46DD-707A-45D7-B53C-858FBA2ADC93}" srcOrd="0" destOrd="0" presId="urn:microsoft.com/office/officeart/2009/layout/CirclePictureHierarchy"/>
    <dgm:cxn modelId="{C30653E9-E7C4-4513-9244-5153D06BFCDD}" type="presParOf" srcId="{41B3D83F-3953-4DA4-A72E-9DFD24E0CAB8}" destId="{FFD599A0-C735-4AA7-A138-A22E8A7BC301}" srcOrd="1" destOrd="0" presId="urn:microsoft.com/office/officeart/2009/layout/CirclePictureHierarchy"/>
    <dgm:cxn modelId="{23A33371-ADBC-4139-9703-C3077C380E0A}" type="presParOf" srcId="{FFD599A0-C735-4AA7-A138-A22E8A7BC301}" destId="{7184B49A-E422-42B4-8BBA-4D8A402D992D}" srcOrd="0" destOrd="0" presId="urn:microsoft.com/office/officeart/2009/layout/CirclePictureHierarchy"/>
    <dgm:cxn modelId="{7040805E-4D36-4119-A688-7478462DA9C9}" type="presParOf" srcId="{7184B49A-E422-42B4-8BBA-4D8A402D992D}" destId="{E7D54371-B3EB-4870-A3D9-85302335FA25}" srcOrd="0" destOrd="0" presId="urn:microsoft.com/office/officeart/2009/layout/CirclePictureHierarchy"/>
    <dgm:cxn modelId="{7BA1996E-A170-4C3C-BE04-E26303617A98}" type="presParOf" srcId="{7184B49A-E422-42B4-8BBA-4D8A402D992D}" destId="{4917B62D-FE06-48DF-AB2F-2D5D35A88563}" srcOrd="1" destOrd="0" presId="urn:microsoft.com/office/officeart/2009/layout/CirclePictureHierarchy"/>
    <dgm:cxn modelId="{D39541BC-CD30-493B-86F4-69F34582C504}" type="presParOf" srcId="{FFD599A0-C735-4AA7-A138-A22E8A7BC301}" destId="{ED4016E1-88E2-4874-9FB2-43D3AD3E96F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AB46DD-707A-45D7-B53C-858FBA2ADC93}">
      <dsp:nvSpPr>
        <dsp:cNvPr id="0" name=""/>
        <dsp:cNvSpPr/>
      </dsp:nvSpPr>
      <dsp:spPr>
        <a:xfrm>
          <a:off x="6210840" y="2170227"/>
          <a:ext cx="91440" cy="2904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0464"/>
              </a:lnTo>
            </a:path>
          </a:pathLst>
        </a:custGeom>
        <a:noFill/>
        <a:ln w="19050" cap="rnd" cmpd="sng" algn="ctr"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C0928-EC4D-4B6D-92FB-5FC5780DC329}">
      <dsp:nvSpPr>
        <dsp:cNvPr id="0" name=""/>
        <dsp:cNvSpPr/>
      </dsp:nvSpPr>
      <dsp:spPr>
        <a:xfrm>
          <a:off x="4354708" y="957652"/>
          <a:ext cx="1901852" cy="290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384"/>
              </a:lnTo>
              <a:lnTo>
                <a:pt x="1901852" y="146384"/>
              </a:lnTo>
              <a:lnTo>
                <a:pt x="1901852" y="290464"/>
              </a:lnTo>
            </a:path>
          </a:pathLst>
        </a:custGeom>
        <a:noFill/>
        <a:ln w="19050" cap="rnd" cmpd="sng" algn="ctr"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45C52-B95A-4E0E-8D21-D8ED55332D17}">
      <dsp:nvSpPr>
        <dsp:cNvPr id="0" name=""/>
        <dsp:cNvSpPr/>
      </dsp:nvSpPr>
      <dsp:spPr>
        <a:xfrm>
          <a:off x="2452856" y="2170227"/>
          <a:ext cx="1267901" cy="290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384"/>
              </a:lnTo>
              <a:lnTo>
                <a:pt x="1267901" y="146384"/>
              </a:lnTo>
              <a:lnTo>
                <a:pt x="1267901" y="290464"/>
              </a:lnTo>
            </a:path>
          </a:pathLst>
        </a:custGeom>
        <a:noFill/>
        <a:ln w="19050" cap="rnd" cmpd="sng" algn="ctr"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58168-5564-4FDE-B4DE-D9287B8B274B}">
      <dsp:nvSpPr>
        <dsp:cNvPr id="0" name=""/>
        <dsp:cNvSpPr/>
      </dsp:nvSpPr>
      <dsp:spPr>
        <a:xfrm>
          <a:off x="1184954" y="2170227"/>
          <a:ext cx="1267901" cy="290464"/>
        </a:xfrm>
        <a:custGeom>
          <a:avLst/>
          <a:gdLst/>
          <a:ahLst/>
          <a:cxnLst/>
          <a:rect l="0" t="0" r="0" b="0"/>
          <a:pathLst>
            <a:path>
              <a:moveTo>
                <a:pt x="1267901" y="0"/>
              </a:moveTo>
              <a:lnTo>
                <a:pt x="1267901" y="146384"/>
              </a:lnTo>
              <a:lnTo>
                <a:pt x="0" y="146384"/>
              </a:lnTo>
              <a:lnTo>
                <a:pt x="0" y="290464"/>
              </a:lnTo>
            </a:path>
          </a:pathLst>
        </a:custGeom>
        <a:noFill/>
        <a:ln w="19050" cap="rnd" cmpd="sng" algn="ctr"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CEF01-E0B7-4324-BE4A-3FA476414BBB}">
      <dsp:nvSpPr>
        <dsp:cNvPr id="0" name=""/>
        <dsp:cNvSpPr/>
      </dsp:nvSpPr>
      <dsp:spPr>
        <a:xfrm>
          <a:off x="2452856" y="957652"/>
          <a:ext cx="1901852" cy="290464"/>
        </a:xfrm>
        <a:custGeom>
          <a:avLst/>
          <a:gdLst/>
          <a:ahLst/>
          <a:cxnLst/>
          <a:rect l="0" t="0" r="0" b="0"/>
          <a:pathLst>
            <a:path>
              <a:moveTo>
                <a:pt x="1901852" y="0"/>
              </a:moveTo>
              <a:lnTo>
                <a:pt x="1901852" y="146384"/>
              </a:lnTo>
              <a:lnTo>
                <a:pt x="0" y="146384"/>
              </a:lnTo>
              <a:lnTo>
                <a:pt x="0" y="290464"/>
              </a:lnTo>
            </a:path>
          </a:pathLst>
        </a:custGeom>
        <a:noFill/>
        <a:ln w="19050" cap="rnd" cmpd="sng" algn="ctr"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C5732-868E-4E7B-8BAF-78FC98788EB7}">
      <dsp:nvSpPr>
        <dsp:cNvPr id="0" name=""/>
        <dsp:cNvSpPr/>
      </dsp:nvSpPr>
      <dsp:spPr>
        <a:xfrm>
          <a:off x="3893653" y="35542"/>
          <a:ext cx="922110" cy="922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05AC0-F57D-4291-915B-ED7412D454A2}">
      <dsp:nvSpPr>
        <dsp:cNvPr id="0" name=""/>
        <dsp:cNvSpPr/>
      </dsp:nvSpPr>
      <dsp:spPr>
        <a:xfrm>
          <a:off x="4815763" y="33237"/>
          <a:ext cx="1383165" cy="92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Centre AFPA Mont de Marsan</a:t>
          </a:r>
        </a:p>
      </dsp:txBody>
      <dsp:txXfrm>
        <a:off x="4815763" y="33237"/>
        <a:ext cx="1383165" cy="922110"/>
      </dsp:txXfrm>
    </dsp:sp>
    <dsp:sp modelId="{26CDE8EF-208A-4344-9E19-1D383DD70B4F}">
      <dsp:nvSpPr>
        <dsp:cNvPr id="0" name=""/>
        <dsp:cNvSpPr/>
      </dsp:nvSpPr>
      <dsp:spPr>
        <a:xfrm>
          <a:off x="1991800" y="1248117"/>
          <a:ext cx="922110" cy="92211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D139C-3023-4311-B3B4-BB907CF72730}">
      <dsp:nvSpPr>
        <dsp:cNvPr id="0" name=""/>
        <dsp:cNvSpPr/>
      </dsp:nvSpPr>
      <dsp:spPr>
        <a:xfrm>
          <a:off x="2913911" y="1245812"/>
          <a:ext cx="1383165" cy="92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CROUS</a:t>
          </a:r>
        </a:p>
      </dsp:txBody>
      <dsp:txXfrm>
        <a:off x="2913911" y="1245812"/>
        <a:ext cx="1383165" cy="922110"/>
      </dsp:txXfrm>
    </dsp:sp>
    <dsp:sp modelId="{EFDFBF76-0304-4735-88BD-B562D0B5A23C}">
      <dsp:nvSpPr>
        <dsp:cNvPr id="0" name=""/>
        <dsp:cNvSpPr/>
      </dsp:nvSpPr>
      <dsp:spPr>
        <a:xfrm>
          <a:off x="723899" y="2460692"/>
          <a:ext cx="922110" cy="922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F09F3-A6CE-46E9-81D9-325E2D888C2C}">
      <dsp:nvSpPr>
        <dsp:cNvPr id="0" name=""/>
        <dsp:cNvSpPr/>
      </dsp:nvSpPr>
      <dsp:spPr>
        <a:xfrm>
          <a:off x="1646009" y="2458387"/>
          <a:ext cx="1383165" cy="92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Logements étudiant</a:t>
          </a:r>
        </a:p>
      </dsp:txBody>
      <dsp:txXfrm>
        <a:off x="1646009" y="2458387"/>
        <a:ext cx="1383165" cy="922110"/>
      </dsp:txXfrm>
    </dsp:sp>
    <dsp:sp modelId="{26B8176B-8970-4F2C-9F27-D45DEFF04BA1}">
      <dsp:nvSpPr>
        <dsp:cNvPr id="0" name=""/>
        <dsp:cNvSpPr/>
      </dsp:nvSpPr>
      <dsp:spPr>
        <a:xfrm>
          <a:off x="3259702" y="2460692"/>
          <a:ext cx="922110" cy="922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9C833-AC15-4706-845C-74E09A20B136}">
      <dsp:nvSpPr>
        <dsp:cNvPr id="0" name=""/>
        <dsp:cNvSpPr/>
      </dsp:nvSpPr>
      <dsp:spPr>
        <a:xfrm>
          <a:off x="4181812" y="2458387"/>
          <a:ext cx="1383165" cy="92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Cantine CROUS</a:t>
          </a:r>
        </a:p>
      </dsp:txBody>
      <dsp:txXfrm>
        <a:off x="4181812" y="2458387"/>
        <a:ext cx="1383165" cy="922110"/>
      </dsp:txXfrm>
    </dsp:sp>
    <dsp:sp modelId="{B08843EA-1339-4499-9CB6-BB5AEE7D345C}">
      <dsp:nvSpPr>
        <dsp:cNvPr id="0" name=""/>
        <dsp:cNvSpPr/>
      </dsp:nvSpPr>
      <dsp:spPr>
        <a:xfrm>
          <a:off x="5795505" y="1248117"/>
          <a:ext cx="922110" cy="922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A6D88-EB94-41CE-A7B0-4F8419AE1260}">
      <dsp:nvSpPr>
        <dsp:cNvPr id="0" name=""/>
        <dsp:cNvSpPr/>
      </dsp:nvSpPr>
      <dsp:spPr>
        <a:xfrm>
          <a:off x="6717615" y="1245812"/>
          <a:ext cx="1383165" cy="92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AFPA</a:t>
          </a:r>
        </a:p>
      </dsp:txBody>
      <dsp:txXfrm>
        <a:off x="6717615" y="1245812"/>
        <a:ext cx="1383165" cy="922110"/>
      </dsp:txXfrm>
    </dsp:sp>
    <dsp:sp modelId="{E7D54371-B3EB-4870-A3D9-85302335FA25}">
      <dsp:nvSpPr>
        <dsp:cNvPr id="0" name=""/>
        <dsp:cNvSpPr/>
      </dsp:nvSpPr>
      <dsp:spPr>
        <a:xfrm>
          <a:off x="5795505" y="2460692"/>
          <a:ext cx="922110" cy="9221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7B62D-FE06-48DF-AB2F-2D5D35A88563}">
      <dsp:nvSpPr>
        <dsp:cNvPr id="0" name=""/>
        <dsp:cNvSpPr/>
      </dsp:nvSpPr>
      <dsp:spPr>
        <a:xfrm>
          <a:off x="6717615" y="2458387"/>
          <a:ext cx="1383165" cy="92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Classe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SAMS</a:t>
          </a:r>
        </a:p>
      </dsp:txBody>
      <dsp:txXfrm>
        <a:off x="6717615" y="2458387"/>
        <a:ext cx="1383165" cy="922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2A31BB-9331-4EF9-B8DA-C42A5D763BFC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3ECDB4C-AA05-4DEF-9972-ECAC49E0D88C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DF76F1C-2461-46E1-A236-76D615AAAB15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3D8E390-28C3-448C-A68B-2CB9C56F4EE7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DFB53EB-D059-4B33-AD72-D06B3CDC76DD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F7F0E94-C61A-4E38-9D98-ED71C3C696BB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86DF9EC-AD78-44B6-8A67-7DF1C30C9164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AB1D302-AB10-40E8-B05F-11BDB53E08F9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9E1996E-0DA7-4D93-A0D2-825F2B6FC0F0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FA335BB-0373-47D2-A898-8FAC4D556037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4640214-EE91-4EBD-8547-CC0BF83A0555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3EF1AB0-1AFD-460B-AB1D-0472991022E2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680972-6BE8-45FA-A7E2-335F60F6AF9F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537B8D-B14A-4F17-AA0B-141C8589D91E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4921244-19F7-421F-98CE-9594BDB05999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89C2BEC-F0BE-42AF-B190-A77EFCA4741B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1F62DE3-C6B0-485E-AA29-619D40273EF1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02C7668-72CB-4358-B3F4-A462C3024E1B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587432F-E3DC-45EB-A468-F4F3937F4463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05F9E4D-4CB9-41CB-AA9D-756341E348E8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5100C45-64A9-4C50-989C-FB3FB4CF037F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6AF6D06-B5AB-4F92-BCFA-A8BBE33F2BE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EDFFC1D-8432-4622-895B-9E1A5519007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3E7F37B-C860-4D70-B9F4-ED6CBF4CA0B4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BAAC69A-62A7-4850-9C5D-439ADA80142F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A07399B-AFAB-4DB3-9315-7722DAA0A2E8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EAD598A-DE89-4100-BAA3-C70B6CB2AEA4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B9221C1-E2A5-467A-97D0-674BD0E6D8EB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2B01B78-95DA-40DE-A6E2-8A5FB031F64F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A91E8AD-2A64-48CD-9D66-A4C12C6171C9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EA5533-2205-4325-A19F-35D27B21CB83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98FAD68-6FDF-4D10-9B4B-64FC451762E5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460AB65-A133-4E4D-8E2B-4BCB4EB02AEF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AD72D1-4483-4DC5-98BE-FCBF43945870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0753F-6E39-4DE7-BB41-B7009156BDD0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EB3C940-3EED-46D7-A317-878EF334F92B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31889BC-933A-4650-A15E-44059052C0AE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08AA06D-6220-4233-9C4F-C6E43FAF9651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014A0AD-C405-4818-A606-AF2479EF0173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FA938D2-2B7E-487D-ACF2-F7223A54EC9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E7568D0-D32A-4EF2-91C1-D3C0D7E6B793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8EA36D-D8BF-4EEC-97E4-4E476BBE1A22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E03C6A2-F02F-415C-B235-B63DD355A295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2A0E26E-BC4C-4943-AE4B-B1F854C03318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E75BF50-A762-4BFA-8640-5101A19B97F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E6EBEBE-0612-436D-94D2-E05543B7E8D1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CE66B5B-4346-4DAE-98B8-28E9CFF6E729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9CB87A6-1467-4B9B-BD81-9F01AB4C876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1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14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000"/>
                  </a:srgbClr>
                </a:gs>
                <a:gs pos="36000">
                  <a:srgbClr val="9B6BF2">
                    <a:alpha val="10000"/>
                  </a:srgbClr>
                </a:gs>
                <a:gs pos="75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000"/>
                  </a:srgbClr>
                </a:gs>
                <a:gs pos="36000">
                  <a:srgbClr val="9B6BF2">
                    <a:alpha val="8000"/>
                  </a:srgbClr>
                </a:gs>
                <a:gs pos="72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66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00"/>
                  </a:srgbClr>
                </a:gs>
                <a:gs pos="36000">
                  <a:srgbClr val="9B6BF2">
                    <a:alpha val="6000"/>
                  </a:srgbClr>
                </a:gs>
                <a:gs pos="69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73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>
                <a:gd name="textAreaLeft" fmla="*/ 0 w 3299040"/>
                <a:gd name="textAreaRight" fmla="*/ 3299400 w 3299040"/>
                <a:gd name="textAreaTop" fmla="*/ 0 h 440640"/>
                <a:gd name="textAreaBottom" fmla="*/ 441000 h 440640"/>
              </a:gdLst>
              <a:ahLst/>
              <a:cxn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>
                <a:gd name="textAreaLeft" fmla="*/ 0 w 11277360"/>
                <a:gd name="textAreaRight" fmla="*/ 11277720 w 11277360"/>
                <a:gd name="textAreaTop" fmla="*/ 0 h 4533480"/>
                <a:gd name="textAreaBottom" fmla="*/ 4533840 h 4533480"/>
              </a:gdLst>
              <a:ahLst/>
              <a:cxn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6856200"/>
                <a:gd name="textAreaBottom" fmla="*/ 6856560 h 6856200"/>
              </a:gdLst>
              <a:ahLst/>
              <a:cxn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14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6856200"/>
                <a:gd name="textAreaBottom" fmla="*/ 6856560 h 6856200"/>
              </a:gdLst>
              <a:ahLst/>
              <a:cxn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5400" b="0" strike="noStrike" spc="-1">
                <a:solidFill>
                  <a:schemeClr val="lt2"/>
                </a:solidFill>
                <a:latin typeface="Century Gothic"/>
              </a:rPr>
              <a:t>Modifiez le style du titre</a:t>
            </a:r>
            <a:endParaRPr lang="en-US" sz="54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 idx="1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fr-FR" sz="1000" b="0" strike="noStrike" spc="-1">
                <a:solidFill>
                  <a:schemeClr val="lt1"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lt1">
                    <a:alpha val="60000"/>
                  </a:schemeClr>
                </a:solidFill>
                <a:latin typeface="Century Gothic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2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17" name="Rectangl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lang="fr-FR" sz="2800" b="0" strike="noStrike" spc="-1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ED27ACF6-3354-4AFE-97A8-69C2330D21C5}" type="slidenum">
              <a:rPr lang="fr-FR" sz="2800" b="0" strike="noStrike" spc="-1">
                <a:solidFill>
                  <a:schemeClr val="lt1"/>
                </a:solidFill>
                <a:latin typeface="Century Gothic"/>
              </a:rPr>
              <a:t>‹N°›</a:t>
            </a:fld>
            <a:endParaRPr lang="fr-FR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14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000"/>
                  </a:srgbClr>
                </a:gs>
                <a:gs pos="36000">
                  <a:srgbClr val="9B6BF2">
                    <a:alpha val="10000"/>
                  </a:srgbClr>
                </a:gs>
                <a:gs pos="75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000"/>
                  </a:srgbClr>
                </a:gs>
                <a:gs pos="36000">
                  <a:srgbClr val="9B6BF2">
                    <a:alpha val="8000"/>
                  </a:srgbClr>
                </a:gs>
                <a:gs pos="72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66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00"/>
                  </a:srgbClr>
                </a:gs>
                <a:gs pos="36000">
                  <a:srgbClr val="9B6BF2">
                    <a:alpha val="6000"/>
                  </a:srgbClr>
                </a:gs>
                <a:gs pos="69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73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>
                <a:gd name="textAreaLeft" fmla="*/ 0 w 3299040"/>
                <a:gd name="textAreaRight" fmla="*/ 3299400 w 3299040"/>
                <a:gd name="textAreaTop" fmla="*/ 0 h 440640"/>
                <a:gd name="textAreaBottom" fmla="*/ 441000 h 440640"/>
              </a:gdLst>
              <a:ahLst/>
              <a:cxn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>
                <a:gd name="textAreaLeft" fmla="*/ 0 w 11277360"/>
                <a:gd name="textAreaRight" fmla="*/ 11277720 w 11277360"/>
                <a:gd name="textAreaTop" fmla="*/ 0 h 4533480"/>
                <a:gd name="textAreaBottom" fmla="*/ 4533840 h 4533480"/>
              </a:gdLst>
              <a:ahLst/>
              <a:cxn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6856200"/>
                <a:gd name="textAreaBottom" fmla="*/ 6856560 h 6856200"/>
              </a:gdLst>
              <a:ahLst/>
              <a:cxn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6" name="Rectangle 2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chemeClr val="lt2"/>
                </a:solidFill>
                <a:latin typeface="Century Gothic"/>
              </a:rPr>
              <a:t>Modifiez le style du titre</a:t>
            </a:r>
            <a:endParaRPr lang="en-US" sz="36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Cliquez pour modifier les styles du texte du masque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743040" lvl="1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6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Deuxième niveau</a:t>
            </a:r>
            <a:endParaRPr lang="en-US" sz="16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1143000" lvl="2" indent="-22860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Troisième niveau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1600200" lvl="3" indent="-22860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Quatrième niveau</a:t>
            </a:r>
            <a:endParaRPr lang="en-US" sz="12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057400" lvl="4" indent="-22860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Cinquième niveau</a:t>
            </a:r>
            <a:endParaRPr lang="en-US" sz="12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fr-FR" sz="1000" b="1" strike="noStrike" spc="-1">
                <a:solidFill>
                  <a:schemeClr val="accent1"/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1" strike="noStrike" spc="-1">
                <a:solidFill>
                  <a:schemeClr val="accent1"/>
                </a:solidFill>
                <a:latin typeface="Century Gothic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ftr" idx="5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1" name="PlaceHolder 5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lang="fr-FR" sz="2800" b="0" strike="noStrike" spc="-1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D8AC7096-5415-417F-88FA-EFB0375C7740}" type="slidenum">
              <a:rPr lang="fr-FR" sz="2800" b="0" strike="noStrike" spc="-1">
                <a:solidFill>
                  <a:schemeClr val="lt1"/>
                </a:solidFill>
                <a:latin typeface="Century Gothic"/>
              </a:rPr>
              <a:t>‹N°›</a:t>
            </a:fld>
            <a:endParaRPr lang="fr-FR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09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14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000"/>
                  </a:srgbClr>
                </a:gs>
                <a:gs pos="36000">
                  <a:srgbClr val="9B6BF2">
                    <a:alpha val="10000"/>
                  </a:srgbClr>
                </a:gs>
                <a:gs pos="75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000"/>
                  </a:srgbClr>
                </a:gs>
                <a:gs pos="36000">
                  <a:srgbClr val="9B6BF2">
                    <a:alpha val="8000"/>
                  </a:srgbClr>
                </a:gs>
                <a:gs pos="72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66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00"/>
                  </a:srgbClr>
                </a:gs>
                <a:gs pos="36000">
                  <a:srgbClr val="9B6BF2">
                    <a:alpha val="6000"/>
                  </a:srgbClr>
                </a:gs>
                <a:gs pos="69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73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>
                <a:gd name="textAreaLeft" fmla="*/ 0 w 3299040"/>
                <a:gd name="textAreaRight" fmla="*/ 3299400 w 3299040"/>
                <a:gd name="textAreaTop" fmla="*/ 0 h 440640"/>
                <a:gd name="textAreaBottom" fmla="*/ 441000 h 440640"/>
              </a:gdLst>
              <a:ahLst/>
              <a:cxn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>
                <a:gd name="textAreaLeft" fmla="*/ 0 w 11277360"/>
                <a:gd name="textAreaRight" fmla="*/ 11277720 w 11277360"/>
                <a:gd name="textAreaTop" fmla="*/ 0 h 4533480"/>
                <a:gd name="textAreaBottom" fmla="*/ 4533840 h 4533480"/>
              </a:gdLst>
              <a:ahLst/>
              <a:cxn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6856200"/>
                <a:gd name="textAreaBottom" fmla="*/ 6856560 h 6856200"/>
              </a:gdLst>
              <a:ahLst/>
              <a:cxn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8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9" name="Group 8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0" name="Rectangl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14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Oval 16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000"/>
                  </a:srgbClr>
                </a:gs>
                <a:gs pos="36000">
                  <a:srgbClr val="9B6BF2">
                    <a:alpha val="10000"/>
                  </a:srgbClr>
                </a:gs>
                <a:gs pos="75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" name="Oval 18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000"/>
                  </a:srgbClr>
                </a:gs>
                <a:gs pos="36000">
                  <a:srgbClr val="9B6BF2">
                    <a:alpha val="8000"/>
                  </a:srgbClr>
                </a:gs>
                <a:gs pos="72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Oval 19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66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Oval 20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00"/>
                  </a:srgbClr>
                </a:gs>
                <a:gs pos="36000">
                  <a:srgbClr val="9B6BF2">
                    <a:alpha val="6000"/>
                  </a:srgbClr>
                </a:gs>
                <a:gs pos="69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5" name="Oval 21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73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6" name="Rectangle 10"/>
            <p:cNvSpPr/>
            <p:nvPr/>
          </p:nvSpPr>
          <p:spPr>
            <a:xfrm>
              <a:off x="5713560" y="402120"/>
              <a:ext cx="6054840" cy="605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Freeform 5"/>
            <p:cNvSpPr/>
            <p:nvPr/>
          </p:nvSpPr>
          <p:spPr>
            <a:xfrm rot="15922200">
              <a:off x="3140280" y="1826280"/>
              <a:ext cx="3299040" cy="440640"/>
            </a:xfrm>
            <a:custGeom>
              <a:avLst/>
              <a:gdLst>
                <a:gd name="textAreaLeft" fmla="*/ 0 w 3299040"/>
                <a:gd name="textAreaRight" fmla="*/ 3299400 w 3299040"/>
                <a:gd name="textAreaTop" fmla="*/ 0 h 440640"/>
                <a:gd name="textAreaBottom" fmla="*/ 441000 h 440640"/>
              </a:gdLst>
              <a:ahLst/>
              <a:cxn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8" name="Freeform 5"/>
            <p:cNvSpPr/>
            <p:nvPr/>
          </p:nvSpPr>
          <p:spPr>
            <a:xfrm rot="16200000">
              <a:off x="2229120" y="2801880"/>
              <a:ext cx="6053400" cy="1254240"/>
            </a:xfrm>
            <a:custGeom>
              <a:avLst/>
              <a:gdLst>
                <a:gd name="textAreaLeft" fmla="*/ 0 w 6053400"/>
                <a:gd name="textAreaRight" fmla="*/ 6053760 w 6053400"/>
                <a:gd name="textAreaTop" fmla="*/ 0 h 1254240"/>
                <a:gd name="textAreaBottom" fmla="*/ 1254600 h 1254240"/>
              </a:gdLst>
              <a:ahLst/>
              <a:cxnLst/>
              <a:rect l="textAreaLeft" t="textAreaTop" r="textAreaRight" b="textAreaBottom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9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6856200"/>
                <a:gd name="textAreaBottom" fmla="*/ 6856560 h 6856200"/>
              </a:gdLst>
              <a:ahLst/>
              <a:cxn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2"/>
                </a:solidFill>
                <a:latin typeface="Century Gothic"/>
              </a:rPr>
              <a:t>Modifiez le style du titre</a:t>
            </a:r>
            <a:endParaRPr lang="en-US" sz="24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5189760" cy="4571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Cliquez pour modifier les styles du texte du masque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743040" lvl="1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6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Deuxième niveau</a:t>
            </a:r>
            <a:endParaRPr lang="en-US" sz="16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1143000" lvl="2" indent="-22860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Troisième niveau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1600200" lvl="3" indent="-22860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Quatrième niveau</a:t>
            </a:r>
            <a:endParaRPr lang="en-US" sz="12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057400" lvl="4" indent="-22860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Cinquième niveau</a:t>
            </a:r>
            <a:endParaRPr lang="en-US" sz="12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154880" y="3129120"/>
            <a:ext cx="2792880" cy="2895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Cliquez pour modifier les styles du texte du masque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dt" idx="7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fr-FR" sz="1000" b="1" strike="noStrike" spc="-1">
                <a:solidFill>
                  <a:schemeClr val="accent1"/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1" strike="noStrike" spc="-1">
                <a:solidFill>
                  <a:schemeClr val="accent1"/>
                </a:solidFill>
                <a:latin typeface="Century Gothic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ftr" idx="8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135" name="Rectangle 15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sldNum" idx="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lang="fr-FR" sz="2800" b="0" strike="noStrike" spc="-1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83AD8A62-F4AC-4602-80E8-6A5EAC9E5EEC}" type="slidenum">
              <a:rPr lang="fr-FR" sz="2800" b="0" strike="noStrike" spc="-1">
                <a:solidFill>
                  <a:schemeClr val="lt1"/>
                </a:solidFill>
                <a:latin typeface="Century Gothic"/>
              </a:rPr>
              <a:t>‹N°›</a:t>
            </a:fld>
            <a:endParaRPr lang="fr-FR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74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14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5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000"/>
                  </a:srgbClr>
                </a:gs>
                <a:gs pos="36000">
                  <a:srgbClr val="9B6BF2">
                    <a:alpha val="10000"/>
                  </a:srgbClr>
                </a:gs>
                <a:gs pos="75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6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000"/>
                  </a:srgbClr>
                </a:gs>
                <a:gs pos="36000">
                  <a:srgbClr val="9B6BF2">
                    <a:alpha val="8000"/>
                  </a:srgbClr>
                </a:gs>
                <a:gs pos="72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7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66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8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00"/>
                  </a:srgbClr>
                </a:gs>
                <a:gs pos="36000">
                  <a:srgbClr val="9B6BF2">
                    <a:alpha val="6000"/>
                  </a:srgbClr>
                </a:gs>
                <a:gs pos="69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9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73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0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>
                <a:gd name="textAreaLeft" fmla="*/ 0 w 3299040"/>
                <a:gd name="textAreaRight" fmla="*/ 3299400 w 3299040"/>
                <a:gd name="textAreaTop" fmla="*/ 0 h 440640"/>
                <a:gd name="textAreaBottom" fmla="*/ 441000 h 440640"/>
              </a:gdLst>
              <a:ahLst/>
              <a:cxn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1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>
                <a:gd name="textAreaLeft" fmla="*/ 0 w 11277360"/>
                <a:gd name="textAreaRight" fmla="*/ 11277720 w 11277360"/>
                <a:gd name="textAreaTop" fmla="*/ 0 h 4533480"/>
                <a:gd name="textAreaBottom" fmla="*/ 4533840 h 4533480"/>
              </a:gdLst>
              <a:ahLst/>
              <a:cxn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2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6856200"/>
                <a:gd name="textAreaBottom" fmla="*/ 6856560 h 6856200"/>
              </a:gdLst>
              <a:ahLst/>
              <a:cxn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3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4" name="Group 8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85" name="Rectangl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14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6" name="Oval 16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000"/>
                  </a:srgbClr>
                </a:gs>
                <a:gs pos="36000">
                  <a:srgbClr val="9B6BF2">
                    <a:alpha val="10000"/>
                  </a:srgbClr>
                </a:gs>
                <a:gs pos="75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7" name="Oval 17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000"/>
                  </a:srgbClr>
                </a:gs>
                <a:gs pos="36000">
                  <a:srgbClr val="9B6BF2">
                    <a:alpha val="8000"/>
                  </a:srgbClr>
                </a:gs>
                <a:gs pos="72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8" name="Oval 18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66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9" name="Oval 19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00"/>
                  </a:srgbClr>
                </a:gs>
                <a:gs pos="36000">
                  <a:srgbClr val="9B6BF2">
                    <a:alpha val="6000"/>
                  </a:srgbClr>
                </a:gs>
                <a:gs pos="69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0" name="Oval 20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73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1" name="Rectangle 10"/>
            <p:cNvSpPr/>
            <p:nvPr/>
          </p:nvSpPr>
          <p:spPr>
            <a:xfrm>
              <a:off x="6172200" y="402120"/>
              <a:ext cx="5596200" cy="605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2" name="Freeform 5"/>
            <p:cNvSpPr/>
            <p:nvPr/>
          </p:nvSpPr>
          <p:spPr>
            <a:xfrm rot="15922200">
              <a:off x="4203360" y="1826280"/>
              <a:ext cx="3299040" cy="440640"/>
            </a:xfrm>
            <a:custGeom>
              <a:avLst/>
              <a:gdLst>
                <a:gd name="textAreaLeft" fmla="*/ 0 w 3299040"/>
                <a:gd name="textAreaRight" fmla="*/ 3299400 w 3299040"/>
                <a:gd name="textAreaTop" fmla="*/ 0 h 440640"/>
                <a:gd name="textAreaBottom" fmla="*/ 441000 h 440640"/>
              </a:gdLst>
              <a:ahLst/>
              <a:cxn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3" name="Freeform 5"/>
            <p:cNvSpPr/>
            <p:nvPr/>
          </p:nvSpPr>
          <p:spPr>
            <a:xfrm rot="16200000">
              <a:off x="3295080" y="2801880"/>
              <a:ext cx="6053400" cy="1254240"/>
            </a:xfrm>
            <a:custGeom>
              <a:avLst/>
              <a:gdLst>
                <a:gd name="textAreaLeft" fmla="*/ 0 w 6053400"/>
                <a:gd name="textAreaRight" fmla="*/ 6053760 w 6053400"/>
                <a:gd name="textAreaTop" fmla="*/ 0 h 1254240"/>
                <a:gd name="textAreaBottom" fmla="*/ 1254600 h 1254240"/>
              </a:gdLst>
              <a:ahLst/>
              <a:cxnLst/>
              <a:rect l="textAreaLeft" t="textAreaTop" r="textAreaRight" b="textAreaBottom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4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6856200"/>
                <a:gd name="textAreaBottom" fmla="*/ 6856560 h 6856200"/>
              </a:gdLst>
              <a:ahLst/>
              <a:cxn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154880" y="1693440"/>
            <a:ext cx="3864600" cy="173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chemeClr val="lt2"/>
                </a:solidFill>
                <a:latin typeface="Century Gothic"/>
              </a:rPr>
              <a:t>Modifiez le style du titre</a:t>
            </a:r>
            <a:endParaRPr lang="en-US" sz="36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548040" y="1143000"/>
            <a:ext cx="3226680" cy="4571640"/>
          </a:xfrm>
          <a:prstGeom prst="rect">
            <a:avLst/>
          </a:prstGeom>
          <a:noFill/>
          <a:ln w="0">
            <a:noFill/>
          </a:ln>
          <a:effectLst>
            <a:outerShdw blurRad="50760" dist="50760" dir="5400000" rotWithShape="0">
              <a:srgbClr val="000000">
                <a:alpha val="43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600" b="0" strike="noStrike" spc="-1">
                <a:solidFill>
                  <a:schemeClr val="dk1"/>
                </a:solidFill>
                <a:latin typeface="Century Gothic"/>
              </a:rPr>
              <a:t>Cliquez sur l'icône pour ajouter une image</a:t>
            </a:r>
            <a:endParaRPr lang="en-US" sz="16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1154880" y="3657600"/>
            <a:ext cx="385884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Cliquez pour modifier les styles du texte du masque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dt" idx="10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fr-FR" sz="1000" b="1" strike="noStrike" spc="-1">
                <a:solidFill>
                  <a:schemeClr val="accent1"/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1" strike="noStrike" spc="-1">
                <a:solidFill>
                  <a:schemeClr val="accent1"/>
                </a:solidFill>
                <a:latin typeface="Century Gothic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ftr" idx="11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200" name="Rectangle 15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sldNum" idx="12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lang="fr-FR" sz="2800" b="0" strike="noStrike" spc="-1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29842B57-B846-42DA-989D-C891302F3124}" type="slidenum">
              <a:rPr lang="fr-FR" sz="2800" b="0" strike="noStrike" spc="-1">
                <a:solidFill>
                  <a:schemeClr val="lt1"/>
                </a:solidFill>
                <a:latin typeface="Century Gothic"/>
              </a:rPr>
              <a:t>‹N°›</a:t>
            </a:fld>
            <a:endParaRPr lang="fr-FR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eg"/><Relationship Id="rId12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19.jpeg"/><Relationship Id="rId5" Type="http://schemas.openxmlformats.org/officeDocument/2006/relationships/diagramColors" Target="../diagrams/colors1.xml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mcalp.fr/post/cite-internationale-universitaire-de-paris-voyage-architectural/cite-universaitaire-maison-internationale-agroparistech-pre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523880" y="51012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5400" b="0" strike="noStrike" spc="-1">
                <a:solidFill>
                  <a:schemeClr val="lt2"/>
                </a:solidFill>
                <a:latin typeface="Century Gothic"/>
              </a:rPr>
              <a:t>Ma progression avec le pack office</a:t>
            </a:r>
            <a:endParaRPr lang="en-US" sz="5400" b="0" strike="noStrike" spc="-1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239" name="Image 4"/>
          <p:cNvPicPr/>
          <p:nvPr/>
        </p:nvPicPr>
        <p:blipFill>
          <a:blip r:embed="rId2"/>
          <a:stretch/>
        </p:blipFill>
        <p:spPr>
          <a:xfrm>
            <a:off x="3691080" y="3031920"/>
            <a:ext cx="6976440" cy="2881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1F440ED-D26F-4CCF-82A9-79557F5AC50A}" type="slidenum"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chemeClr val="lt2"/>
                </a:solidFill>
                <a:latin typeface="Century Gothic"/>
              </a:rPr>
              <a:t>Organigramme AFPA</a:t>
            </a:r>
            <a:endParaRPr lang="en-US" sz="3600" b="0" strike="noStrike" spc="-1">
              <a:solidFill>
                <a:schemeClr val="dk1"/>
              </a:solidFill>
              <a:latin typeface="Century Gothic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582004439"/>
              </p:ext>
            </p:extLst>
          </p:nvPr>
        </p:nvGraphicFramePr>
        <p:xfrm>
          <a:off x="1155600" y="2603520"/>
          <a:ext cx="8824680" cy="3416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8" name="Image 3"/>
          <p:cNvPicPr/>
          <p:nvPr/>
        </p:nvPicPr>
        <p:blipFill>
          <a:blip r:embed="rId7"/>
          <a:stretch/>
        </p:blipFill>
        <p:spPr>
          <a:xfrm>
            <a:off x="7081920" y="4110120"/>
            <a:ext cx="688680" cy="402840"/>
          </a:xfrm>
          <a:prstGeom prst="rect">
            <a:avLst/>
          </a:prstGeom>
          <a:ln w="0">
            <a:noFill/>
          </a:ln>
        </p:spPr>
      </p:pic>
      <p:pic>
        <p:nvPicPr>
          <p:cNvPr id="269" name="Image 7"/>
          <p:cNvPicPr/>
          <p:nvPr/>
        </p:nvPicPr>
        <p:blipFill>
          <a:blip r:embed="rId8"/>
          <a:stretch/>
        </p:blipFill>
        <p:spPr>
          <a:xfrm flipH="1">
            <a:off x="1974960" y="5321520"/>
            <a:ext cx="714600" cy="475920"/>
          </a:xfrm>
          <a:prstGeom prst="rect">
            <a:avLst/>
          </a:prstGeom>
          <a:ln w="0">
            <a:noFill/>
          </a:ln>
        </p:spPr>
      </p:pic>
      <p:sp>
        <p:nvSpPr>
          <p:cNvPr id="270" name="ZoneTexte 8"/>
          <p:cNvSpPr/>
          <p:nvPr/>
        </p:nvSpPr>
        <p:spPr>
          <a:xfrm flipH="1">
            <a:off x="4242600" y="10152720"/>
            <a:ext cx="177840" cy="655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900" b="0" u="sng" strike="noStrike" spc="-1">
                <a:solidFill>
                  <a:schemeClr val="dk1"/>
                </a:solidFill>
                <a:uFillTx/>
                <a:latin typeface="Century Gothic"/>
                <a:hlinkClick r:id="rId9"/>
              </a:rPr>
              <a:t>Cette photo</a:t>
            </a:r>
            <a:r>
              <a:rPr lang="fr-FR" sz="900" b="0" strike="noStrike" spc="-1">
                <a:solidFill>
                  <a:schemeClr val="dk1"/>
                </a:solidFill>
                <a:latin typeface="Century Gothic"/>
              </a:rPr>
              <a:t> par Auteur inconnu est soumise à la licence </a:t>
            </a:r>
            <a:r>
              <a:rPr lang="fr-FR" sz="900" b="0" u="sng" strike="noStrike" spc="-1">
                <a:solidFill>
                  <a:schemeClr val="dk1"/>
                </a:solidFill>
                <a:uFillTx/>
                <a:latin typeface="Century Gothic"/>
                <a:hlinkClick r:id="rId10"/>
              </a:rPr>
              <a:t>CC BY-NC-ND</a:t>
            </a:r>
            <a:endParaRPr lang="fr-FR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Image 16"/>
          <p:cNvPicPr/>
          <p:nvPr/>
        </p:nvPicPr>
        <p:blipFill>
          <a:blip r:embed="rId11"/>
          <a:stretch/>
        </p:blipFill>
        <p:spPr>
          <a:xfrm>
            <a:off x="4554000" y="5321520"/>
            <a:ext cx="714600" cy="430200"/>
          </a:xfrm>
          <a:prstGeom prst="rect">
            <a:avLst/>
          </a:prstGeom>
          <a:ln w="0">
            <a:noFill/>
          </a:ln>
        </p:spPr>
      </p:pic>
      <p:pic>
        <p:nvPicPr>
          <p:cNvPr id="272" name="Image 20"/>
          <p:cNvPicPr/>
          <p:nvPr/>
        </p:nvPicPr>
        <p:blipFill>
          <a:blip r:embed="rId12"/>
          <a:stretch/>
        </p:blipFill>
        <p:spPr>
          <a:xfrm>
            <a:off x="5144040" y="2840040"/>
            <a:ext cx="714600" cy="520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F56A047-0C54-46D7-A63A-0D7FBAFCE251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chemeClr val="lt2"/>
                </a:solidFill>
                <a:latin typeface="Century Gothic"/>
              </a:rPr>
              <a:t>Sommaire</a:t>
            </a:r>
            <a:endParaRPr lang="en-US" sz="36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Traitement de texte Word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Tableau Excel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Power Point 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Graphique Excel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Organigramme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pic>
        <p:nvPicPr>
          <p:cNvPr id="242" name="Image 4" descr="Femme souriante tenant un dossier au bureau"/>
          <p:cNvPicPr/>
          <p:nvPr/>
        </p:nvPicPr>
        <p:blipFill>
          <a:blip r:embed="rId2"/>
          <a:stretch/>
        </p:blipFill>
        <p:spPr>
          <a:xfrm>
            <a:off x="5631480" y="2603520"/>
            <a:ext cx="5282280" cy="3525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EAAD1C-7D69-48B1-AC4E-ED9263EE940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154880" y="93168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chemeClr val="lt2"/>
                </a:solidFill>
                <a:latin typeface="Century Gothic"/>
              </a:rPr>
              <a:t>Word</a:t>
            </a:r>
            <a:endParaRPr lang="en-US" sz="36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Tabulations 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Rédiger un courriel professionnel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Norme AFNOR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Insertion d’une image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Mise en colonne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Note de bas de page 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fr-FR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entury Gothic"/>
              </a:rPr>
              <a:t>Garder la proportion d’une image</a:t>
            </a: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lang="en-US" sz="18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pic>
        <p:nvPicPr>
          <p:cNvPr id="245" name="Image 4"/>
          <p:cNvPicPr/>
          <p:nvPr/>
        </p:nvPicPr>
        <p:blipFill>
          <a:blip r:embed="rId2"/>
          <a:stretch/>
        </p:blipFill>
        <p:spPr>
          <a:xfrm>
            <a:off x="6164280" y="2603520"/>
            <a:ext cx="4352760" cy="1970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59FBDC1-7578-4060-BFC1-2E2FF7DF64F2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154880" y="855720"/>
            <a:ext cx="3287880" cy="763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2"/>
                </a:solidFill>
                <a:latin typeface="Century Gothic"/>
              </a:rPr>
              <a:t>Traitement de texte</a:t>
            </a:r>
            <a:endParaRPr lang="en-US" sz="24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1154880" y="1618920"/>
            <a:ext cx="2792880" cy="349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3550"/>
          </a:bodyPr>
          <a:lstStyle/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Insérer une image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Garder le ratio de l’image  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Mise en colonne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Mettre une note de bas de page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Trouver la bonne polisse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Mettre la bonne taille de polisse 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Justifier les paragraphes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Savoir mettre les espaces entre paragraphes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indent="0" algn="just" defTabSz="4572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pic>
        <p:nvPicPr>
          <p:cNvPr id="248" name="Espace réservé du contenu 8"/>
          <p:cNvPicPr/>
          <p:nvPr/>
        </p:nvPicPr>
        <p:blipFill>
          <a:blip r:embed="rId2"/>
          <a:stretch/>
        </p:blipFill>
        <p:spPr>
          <a:xfrm>
            <a:off x="6231960" y="635040"/>
            <a:ext cx="3863160" cy="5465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48CD41B-B451-4DA9-9038-6AEC29E33D07}" type="slidenum"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154880" y="561960"/>
            <a:ext cx="3864600" cy="1140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chemeClr val="lt2"/>
                </a:solidFill>
                <a:latin typeface="Century Gothic"/>
              </a:rPr>
              <a:t>Tabulations </a:t>
            </a:r>
            <a:endParaRPr lang="en-US" sz="36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1154880" y="2097360"/>
            <a:ext cx="2678400" cy="2390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Apprendre un installer des tabulations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pic>
        <p:nvPicPr>
          <p:cNvPr id="251" name="Modèle 3D 1" descr="Surface Book 2 de 15 po."/>
          <p:cNvPicPr/>
          <p:nvPr/>
        </p:nvPicPr>
        <p:blipFill>
          <a:blip r:embed="rId2"/>
          <a:stretch/>
        </p:blipFill>
        <p:spPr>
          <a:xfrm>
            <a:off x="1852560" y="2814840"/>
            <a:ext cx="2704320" cy="2930400"/>
          </a:xfrm>
          <a:prstGeom prst="rect">
            <a:avLst/>
          </a:prstGeom>
          <a:ln w="0">
            <a:noFill/>
          </a:ln>
        </p:spPr>
      </p:pic>
      <p:pic>
        <p:nvPicPr>
          <p:cNvPr id="252" name="Image 251"/>
          <p:cNvPicPr/>
          <p:nvPr/>
        </p:nvPicPr>
        <p:blipFill>
          <a:blip r:embed="rId3"/>
          <a:stretch/>
        </p:blipFill>
        <p:spPr>
          <a:xfrm>
            <a:off x="6389280" y="540000"/>
            <a:ext cx="4950720" cy="5777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0610893-8E65-4A7A-ABEC-C4E77BC5E00B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154880" y="603720"/>
            <a:ext cx="3864600" cy="1099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2"/>
                </a:solidFill>
                <a:latin typeface="Century Gothic"/>
              </a:rPr>
              <a:t>Norme AFNOR</a:t>
            </a:r>
            <a:br>
              <a:rPr sz="2400"/>
            </a:br>
            <a:endParaRPr lang="en-US" sz="2400" b="0" strike="noStrike" spc="-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54" name="Espace réservé pour une image  7"/>
          <p:cNvSpPr/>
          <p:nvPr/>
        </p:nvSpPr>
        <p:spPr>
          <a:xfrm>
            <a:off x="6304680" y="603720"/>
            <a:ext cx="3988440" cy="5650560"/>
          </a:xfrm>
          <a:prstGeom prst="roundRect">
            <a:avLst>
              <a:gd name="adj" fmla="val 1858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blurRad="50760" dist="50760" dir="5400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1154880" y="1442880"/>
            <a:ext cx="3858840" cy="1023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Définit les tailles et côtes d’un courrier postal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pic>
        <p:nvPicPr>
          <p:cNvPr id="256" name="Modèle 3D 1" descr="Imprimante"/>
          <p:cNvPicPr/>
          <p:nvPr/>
        </p:nvPicPr>
        <p:blipFill>
          <a:blip r:embed="rId3"/>
          <a:stretch/>
        </p:blipFill>
        <p:spPr>
          <a:xfrm>
            <a:off x="1543320" y="1909800"/>
            <a:ext cx="3407400" cy="34074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FA75C5F-CB7E-4031-B253-B4EB5AFDD479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154880" y="476280"/>
            <a:ext cx="2792880" cy="732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2"/>
                </a:solidFill>
                <a:latin typeface="Century Gothic"/>
              </a:rPr>
              <a:t>Tableur Excel</a:t>
            </a:r>
            <a:endParaRPr lang="en-US" sz="2400" b="0" strike="noStrike" spc="-1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258" name="Espace réservé du contenu 6"/>
          <p:cNvPicPr/>
          <p:nvPr/>
        </p:nvPicPr>
        <p:blipFill>
          <a:blip r:embed="rId2"/>
          <a:stretch/>
        </p:blipFill>
        <p:spPr>
          <a:xfrm>
            <a:off x="5781600" y="2274120"/>
            <a:ext cx="5189040" cy="291888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1154880" y="1371600"/>
            <a:ext cx="2792880" cy="4653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Calculer une somme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Fonctions statistiques simples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Mise en forme conditionnelle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Trier par ordre alphabétique ou numérique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Formater des cellules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Insérer et supprimer des lignes et des colonnes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Calculer une somme de plusieurs manières différentes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4B92573-3C74-498F-BB95-66671D849F6B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154880" y="119880"/>
            <a:ext cx="2792880" cy="1425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2"/>
                </a:solidFill>
                <a:latin typeface="Century Gothic"/>
              </a:rPr>
              <a:t>Power Point</a:t>
            </a:r>
            <a:br>
              <a:rPr sz="2400"/>
            </a:br>
            <a:r>
              <a:rPr lang="fr-FR" sz="2400" b="0" strike="noStrike" spc="-1">
                <a:solidFill>
                  <a:schemeClr val="lt2"/>
                </a:solidFill>
                <a:latin typeface="Century Gothic"/>
              </a:rPr>
              <a:t> </a:t>
            </a:r>
            <a:endParaRPr lang="en-US" sz="2400" b="0" strike="noStrike" spc="-1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261" name="Espace réservé du contenu 18"/>
          <p:cNvPicPr/>
          <p:nvPr/>
        </p:nvPicPr>
        <p:blipFill>
          <a:blip r:embed="rId2"/>
          <a:stretch/>
        </p:blipFill>
        <p:spPr>
          <a:xfrm>
            <a:off x="5278320" y="729360"/>
            <a:ext cx="3488760" cy="1633320"/>
          </a:xfrm>
          <a:prstGeom prst="rect">
            <a:avLst/>
          </a:prstGeom>
          <a:ln w="0">
            <a:noFill/>
          </a:ln>
        </p:spPr>
      </p:pic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1154880" y="1447920"/>
            <a:ext cx="2792880" cy="4576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85840" indent="-285840" algn="just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Créer un diaporama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algn="just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Application d’un style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algn="just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Un organigramme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algn="just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Un graphique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algn="just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Insérer des logos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marL="285840" indent="-285840" algn="just" defTabSz="4572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lang="fr-FR" sz="14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</a:rPr>
              <a:t>Insérer des images </a:t>
            </a: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pic>
        <p:nvPicPr>
          <p:cNvPr id="263" name="Image 21"/>
          <p:cNvPicPr/>
          <p:nvPr/>
        </p:nvPicPr>
        <p:blipFill>
          <a:blip r:embed="rId3"/>
          <a:stretch/>
        </p:blipFill>
        <p:spPr>
          <a:xfrm>
            <a:off x="8764560" y="2363040"/>
            <a:ext cx="3253680" cy="2169000"/>
          </a:xfrm>
          <a:prstGeom prst="rect">
            <a:avLst/>
          </a:prstGeom>
          <a:ln w="0">
            <a:noFill/>
          </a:ln>
        </p:spPr>
      </p:pic>
      <p:pic>
        <p:nvPicPr>
          <p:cNvPr id="264" name="Image 26"/>
          <p:cNvPicPr/>
          <p:nvPr/>
        </p:nvPicPr>
        <p:blipFill>
          <a:blip r:embed="rId4"/>
          <a:stretch/>
        </p:blipFill>
        <p:spPr>
          <a:xfrm>
            <a:off x="5242320" y="4276800"/>
            <a:ext cx="2628000" cy="2030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18D98BA-9FE0-4129-8CF8-1AE2E3D7A108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fr-FR" sz="3600" b="0" strike="noStrike" spc="-1">
                <a:solidFill>
                  <a:schemeClr val="lt2"/>
                </a:solidFill>
                <a:latin typeface="Century Gothic"/>
              </a:rPr>
              <a:t>Graphique</a:t>
            </a:r>
            <a:endParaRPr lang="en-US" sz="3600" b="0" strike="noStrike" spc="-1">
              <a:solidFill>
                <a:schemeClr val="dk1"/>
              </a:solidFill>
              <a:latin typeface="Century Gothic"/>
            </a:endParaRPr>
          </a:p>
        </p:txBody>
      </p:sp>
      <p:graphicFrame>
        <p:nvGraphicFramePr>
          <p:cNvPr id="266" name="Espace réservé du contenu 7"/>
          <p:cNvGraphicFramePr/>
          <p:nvPr/>
        </p:nvGraphicFramePr>
        <p:xfrm>
          <a:off x="1155600" y="2603520"/>
          <a:ext cx="8824680" cy="341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DD1BED-8372-4E64-A979-4CBD1C3ECCDC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24000"/>
              </a:schemeClr>
            </a:gs>
            <a:gs pos="100000">
              <a:schemeClr val="phClr">
                <a:shade val="76000"/>
                <a:lumMod val="56000"/>
              </a:schemeClr>
            </a:gs>
          </a:gsLst>
          <a:path path="circle">
            <a:fillToRect l="45000" t="65000" r="125000" b="100000"/>
          </a:path>
          <a:tileRect/>
        </a:gra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le d’ions">
  <a:themeElements>
    <a:clrScheme name="Salle d’ions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24000"/>
              </a:schemeClr>
            </a:gs>
            <a:gs pos="100000">
              <a:schemeClr val="phClr">
                <a:shade val="76000"/>
                <a:lumMod val="56000"/>
              </a:schemeClr>
            </a:gs>
          </a:gsLst>
          <a:path path="circle">
            <a:fillToRect l="45000" t="65000" r="125000" b="100000"/>
          </a:path>
          <a:tileRect/>
        </a:gra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lle d’ions">
  <a:themeElements>
    <a:clrScheme name="Salle d’ions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24000"/>
              </a:schemeClr>
            </a:gs>
            <a:gs pos="100000">
              <a:schemeClr val="phClr">
                <a:shade val="76000"/>
                <a:lumMod val="56000"/>
              </a:schemeClr>
            </a:gs>
          </a:gsLst>
          <a:path path="circle">
            <a:fillToRect l="45000" t="65000" r="125000" b="100000"/>
          </a:path>
          <a:tileRect/>
        </a:gra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lle d’ions">
  <a:themeElements>
    <a:clrScheme name="Salle d’ions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24000"/>
              </a:schemeClr>
            </a:gs>
            <a:gs pos="100000">
              <a:schemeClr val="phClr">
                <a:shade val="76000"/>
                <a:lumMod val="56000"/>
              </a:schemeClr>
            </a:gs>
          </a:gsLst>
          <a:path path="circle">
            <a:fillToRect l="45000" t="65000" r="125000" b="100000"/>
          </a:path>
          <a:tileRect/>
        </a:gra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4906</TotalTime>
  <Words>195</Words>
  <Application>Microsoft Office PowerPoint</Application>
  <PresentationFormat>Grand écran</PresentationFormat>
  <Paragraphs>65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10</vt:i4>
      </vt:variant>
    </vt:vector>
  </HeadingPairs>
  <TitlesOfParts>
    <vt:vector size="20" baseType="lpstr">
      <vt:lpstr>Arial</vt:lpstr>
      <vt:lpstr>Century Gothic</vt:lpstr>
      <vt:lpstr>Symbol</vt:lpstr>
      <vt:lpstr>Times New Roman</vt:lpstr>
      <vt:lpstr>Wingdings</vt:lpstr>
      <vt:lpstr>Wingdings 3</vt:lpstr>
      <vt:lpstr>Salle d’ions</vt:lpstr>
      <vt:lpstr>Salle d’ions</vt:lpstr>
      <vt:lpstr>Salle d’ions</vt:lpstr>
      <vt:lpstr>Salle d’ions</vt:lpstr>
      <vt:lpstr>Ma progression avec le pack office</vt:lpstr>
      <vt:lpstr>Sommaire</vt:lpstr>
      <vt:lpstr>Word</vt:lpstr>
      <vt:lpstr>Traitement de texte</vt:lpstr>
      <vt:lpstr>Tabulations </vt:lpstr>
      <vt:lpstr>Norme AFNOR </vt:lpstr>
      <vt:lpstr>Tableur Excel</vt:lpstr>
      <vt:lpstr>Power Point  </vt:lpstr>
      <vt:lpstr>Graphique</vt:lpstr>
      <vt:lpstr>Organigramme AFPA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PROGESSION</dc:title>
  <dc:subject/>
  <dc:creator>Doudou</dc:creator>
  <dc:description/>
  <cp:lastModifiedBy>Doudou</cp:lastModifiedBy>
  <cp:revision>46</cp:revision>
  <dcterms:created xsi:type="dcterms:W3CDTF">2024-06-04T17:20:27Z</dcterms:created>
  <dcterms:modified xsi:type="dcterms:W3CDTF">2024-06-13T09:26:48Z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10</vt:i4>
  </property>
</Properties>
</file>